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3" r:id="rId1"/>
    <p:sldMasterId id="2147483845" r:id="rId2"/>
    <p:sldMasterId id="2147483862" r:id="rId3"/>
    <p:sldMasterId id="2147483878" r:id="rId4"/>
    <p:sldMasterId id="2147483886" r:id="rId5"/>
    <p:sldMasterId id="2147483898" r:id="rId6"/>
    <p:sldMasterId id="2147483910" r:id="rId7"/>
    <p:sldMasterId id="2147483918" r:id="rId8"/>
  </p:sldMasterIdLst>
  <p:notesMasterIdLst>
    <p:notesMasterId r:id="rId37"/>
  </p:notesMasterIdLst>
  <p:sldIdLst>
    <p:sldId id="259" r:id="rId9"/>
    <p:sldId id="3968" r:id="rId10"/>
    <p:sldId id="3969" r:id="rId11"/>
    <p:sldId id="3971" r:id="rId12"/>
    <p:sldId id="3974" r:id="rId13"/>
    <p:sldId id="3973" r:id="rId14"/>
    <p:sldId id="3975" r:id="rId15"/>
    <p:sldId id="3976" r:id="rId16"/>
    <p:sldId id="3978" r:id="rId17"/>
    <p:sldId id="3979" r:id="rId18"/>
    <p:sldId id="3980" r:id="rId19"/>
    <p:sldId id="3981" r:id="rId20"/>
    <p:sldId id="3977" r:id="rId21"/>
    <p:sldId id="3982" r:id="rId22"/>
    <p:sldId id="3983" r:id="rId23"/>
    <p:sldId id="3984" r:id="rId24"/>
    <p:sldId id="3985" r:id="rId25"/>
    <p:sldId id="3986" r:id="rId26"/>
    <p:sldId id="3988" r:id="rId27"/>
    <p:sldId id="3989" r:id="rId28"/>
    <p:sldId id="3990" r:id="rId29"/>
    <p:sldId id="3997" r:id="rId30"/>
    <p:sldId id="3992" r:id="rId31"/>
    <p:sldId id="3993" r:id="rId32"/>
    <p:sldId id="3994" r:id="rId33"/>
    <p:sldId id="3995" r:id="rId34"/>
    <p:sldId id="3996" r:id="rId35"/>
    <p:sldId id="662" r:id="rId36"/>
  </p:sldIdLst>
  <p:sldSz cx="9144000" cy="5143500" type="screen16x9"/>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620">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E6E6E6"/>
    <a:srgbClr val="B9B9B9"/>
    <a:srgbClr val="CCF9FF"/>
    <a:srgbClr val="C3EBFD"/>
    <a:srgbClr val="FF3300"/>
    <a:srgbClr val="660033"/>
    <a:srgbClr val="FFDDDD"/>
    <a:srgbClr val="EDE33B"/>
    <a:srgbClr val="00AF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14" autoAdjust="0"/>
    <p:restoredTop sz="94624" autoAdjust="0"/>
  </p:normalViewPr>
  <p:slideViewPr>
    <p:cSldViewPr>
      <p:cViewPr varScale="1">
        <p:scale>
          <a:sx n="111" d="100"/>
          <a:sy n="111" d="100"/>
        </p:scale>
        <p:origin x="331" y="77"/>
      </p:cViewPr>
      <p:guideLst>
        <p:guide orient="horz" pos="2160"/>
        <p:guide pos="3840"/>
        <p:guide orient="horz" pos="1620"/>
        <p:guide pos="2880"/>
      </p:guideLst>
    </p:cSldViewPr>
  </p:slideViewPr>
  <p:outlineViewPr>
    <p:cViewPr>
      <p:scale>
        <a:sx n="33" d="100"/>
        <a:sy n="33" d="100"/>
      </p:scale>
      <p:origin x="48" y="3198"/>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1B8009-27CD-49C9-908A-6588523264E5}" type="datetimeFigureOut">
              <a:rPr lang="en-US" smtClean="0"/>
              <a:pPr/>
              <a:t>3/29/2023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22A591-7298-49F1-B132-74E3B4366C65}" type="slidenum">
              <a:rPr lang="en-US" smtClean="0"/>
              <a:pPr/>
              <a:t>‹#›</a:t>
            </a:fld>
            <a:endParaRPr lang="en-US"/>
          </a:p>
        </p:txBody>
      </p:sp>
    </p:spTree>
    <p:extLst>
      <p:ext uri="{BB962C8B-B14F-4D97-AF65-F5344CB8AC3E}">
        <p14:creationId xmlns:p14="http://schemas.microsoft.com/office/powerpoint/2010/main" val="149700743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91574B-C867-4CC2-BC4F-27AA16EF5CAB}" type="slidenum">
              <a:rPr kumimoji="0" lang="zh-CN" altLang="en-US" sz="1200" b="0" i="0" u="none" strike="noStrike" kern="1200" cap="none" spc="0" normalizeH="0" baseline="0" noProof="0" smtClean="0">
                <a:ln>
                  <a:noFill/>
                </a:ln>
                <a:solidFill>
                  <a:prstClr val="black"/>
                </a:solidFill>
                <a:effectLst/>
                <a:uLnTx/>
                <a:uFillTx/>
                <a:ea typeface="三极准柔宋"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三极准柔宋" panose="00000500000000000000" pitchFamily="2" charset="-122"/>
              <a:cs typeface="+mn-cs"/>
            </a:endParaRPr>
          </a:p>
        </p:txBody>
      </p:sp>
    </p:spTree>
    <p:extLst>
      <p:ext uri="{BB962C8B-B14F-4D97-AF65-F5344CB8AC3E}">
        <p14:creationId xmlns:p14="http://schemas.microsoft.com/office/powerpoint/2010/main" val="1951781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91574B-C867-4CC2-BC4F-27AA16EF5CAB}" type="slidenum">
              <a:rPr kumimoji="0" lang="zh-CN" altLang="en-US" sz="1200" b="0" i="0" u="none" strike="noStrike" kern="1200" cap="none" spc="0" normalizeH="0" baseline="0" noProof="0" smtClean="0">
                <a:ln>
                  <a:noFill/>
                </a:ln>
                <a:solidFill>
                  <a:prstClr val="black"/>
                </a:solidFill>
                <a:effectLst/>
                <a:uLnTx/>
                <a:uFillTx/>
                <a:latin typeface="Calibri"/>
                <a:ea typeface="三极准柔宋"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三极准柔宋" panose="00000500000000000000" pitchFamily="2" charset="-122"/>
              <a:cs typeface="+mn-cs"/>
            </a:endParaRPr>
          </a:p>
        </p:txBody>
      </p:sp>
    </p:spTree>
    <p:extLst>
      <p:ext uri="{BB962C8B-B14F-4D97-AF65-F5344CB8AC3E}">
        <p14:creationId xmlns:p14="http://schemas.microsoft.com/office/powerpoint/2010/main" val="753082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91574B-C867-4CC2-BC4F-27AA16EF5CAB}" type="slidenum">
              <a:rPr kumimoji="0" lang="zh-CN" altLang="en-US" sz="1200" b="0" i="0" u="none" strike="noStrike" kern="1200" cap="none" spc="0" normalizeH="0" baseline="0" noProof="0" smtClean="0">
                <a:ln>
                  <a:noFill/>
                </a:ln>
                <a:solidFill>
                  <a:prstClr val="black"/>
                </a:solidFill>
                <a:effectLst/>
                <a:uLnTx/>
                <a:uFillTx/>
                <a:latin typeface="Calibri"/>
                <a:ea typeface="三极准柔宋"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三极准柔宋" panose="00000500000000000000" pitchFamily="2" charset="-122"/>
              <a:cs typeface="+mn-cs"/>
            </a:endParaRPr>
          </a:p>
        </p:txBody>
      </p:sp>
    </p:spTree>
    <p:extLst>
      <p:ext uri="{BB962C8B-B14F-4D97-AF65-F5344CB8AC3E}">
        <p14:creationId xmlns:p14="http://schemas.microsoft.com/office/powerpoint/2010/main" val="180743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E22A591-7298-49F1-B132-74E3B4366C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7386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91574B-C867-4CC2-BC4F-27AA16EF5CAB}" type="slidenum">
              <a:rPr kumimoji="0" lang="zh-CN" altLang="en-US" sz="1200" b="0" i="0" u="none" strike="noStrike" kern="1200" cap="none" spc="0" normalizeH="0" baseline="0" noProof="0" smtClean="0">
                <a:ln>
                  <a:noFill/>
                </a:ln>
                <a:solidFill>
                  <a:prstClr val="black"/>
                </a:solidFill>
                <a:effectLst/>
                <a:uLnTx/>
                <a:uFillTx/>
                <a:ea typeface="三极准柔宋"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ea typeface="三极准柔宋" panose="00000500000000000000" pitchFamily="2" charset="-122"/>
              <a:cs typeface="+mn-cs"/>
            </a:endParaRPr>
          </a:p>
        </p:txBody>
      </p:sp>
    </p:spTree>
    <p:extLst>
      <p:ext uri="{BB962C8B-B14F-4D97-AF65-F5344CB8AC3E}">
        <p14:creationId xmlns:p14="http://schemas.microsoft.com/office/powerpoint/2010/main" val="1496509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91574B-C867-4CC2-BC4F-27AA16EF5CAB}" type="slidenum">
              <a:rPr kumimoji="0" lang="zh-CN" altLang="en-US" sz="1200" b="0" i="0" u="none" strike="noStrike" kern="1200" cap="none" spc="0" normalizeH="0" baseline="0" noProof="0" smtClean="0">
                <a:ln>
                  <a:noFill/>
                </a:ln>
                <a:solidFill>
                  <a:prstClr val="black"/>
                </a:solidFill>
                <a:effectLst/>
                <a:uLnTx/>
                <a:uFillTx/>
                <a:latin typeface="Calibri"/>
                <a:ea typeface="三极准柔宋"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三极准柔宋" panose="00000500000000000000" pitchFamily="2" charset="-122"/>
              <a:cs typeface="+mn-cs"/>
            </a:endParaRPr>
          </a:p>
        </p:txBody>
      </p:sp>
    </p:spTree>
    <p:extLst>
      <p:ext uri="{BB962C8B-B14F-4D97-AF65-F5344CB8AC3E}">
        <p14:creationId xmlns:p14="http://schemas.microsoft.com/office/powerpoint/2010/main" val="2422079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91574B-C867-4CC2-BC4F-27AA16EF5CAB}" type="slidenum">
              <a:rPr kumimoji="0" lang="zh-CN" altLang="en-US" sz="1200" b="0" i="0" u="none" strike="noStrike" kern="1200" cap="none" spc="0" normalizeH="0" baseline="0" noProof="0" smtClean="0">
                <a:ln>
                  <a:noFill/>
                </a:ln>
                <a:solidFill>
                  <a:prstClr val="black"/>
                </a:solidFill>
                <a:effectLst/>
                <a:uLnTx/>
                <a:uFillTx/>
                <a:latin typeface="Calibri"/>
                <a:ea typeface="三极准柔宋"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三极准柔宋" panose="00000500000000000000" pitchFamily="2" charset="-122"/>
              <a:cs typeface="+mn-cs"/>
            </a:endParaRPr>
          </a:p>
        </p:txBody>
      </p:sp>
    </p:spTree>
    <p:extLst>
      <p:ext uri="{BB962C8B-B14F-4D97-AF65-F5344CB8AC3E}">
        <p14:creationId xmlns:p14="http://schemas.microsoft.com/office/powerpoint/2010/main" val="1091396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91574B-C867-4CC2-BC4F-27AA16EF5CAB}" type="slidenum">
              <a:rPr kumimoji="0" lang="zh-CN" altLang="en-US" sz="1200" b="0" i="0" u="none" strike="noStrike" kern="1200" cap="none" spc="0" normalizeH="0" baseline="0" noProof="0" smtClean="0">
                <a:ln>
                  <a:noFill/>
                </a:ln>
                <a:solidFill>
                  <a:prstClr val="black"/>
                </a:solidFill>
                <a:effectLst/>
                <a:uLnTx/>
                <a:uFillTx/>
                <a:latin typeface="Calibri"/>
                <a:ea typeface="三极准柔宋"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三极准柔宋" panose="00000500000000000000" pitchFamily="2" charset="-122"/>
              <a:cs typeface="+mn-cs"/>
            </a:endParaRPr>
          </a:p>
        </p:txBody>
      </p:sp>
    </p:spTree>
    <p:extLst>
      <p:ext uri="{BB962C8B-B14F-4D97-AF65-F5344CB8AC3E}">
        <p14:creationId xmlns:p14="http://schemas.microsoft.com/office/powerpoint/2010/main" val="3865871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91574B-C867-4CC2-BC4F-27AA16EF5CAB}" type="slidenum">
              <a:rPr kumimoji="0" lang="zh-CN" altLang="en-US" sz="1200" b="0" i="0" u="none" strike="noStrike" kern="1200" cap="none" spc="0" normalizeH="0" baseline="0" noProof="0" smtClean="0">
                <a:ln>
                  <a:noFill/>
                </a:ln>
                <a:solidFill>
                  <a:prstClr val="black"/>
                </a:solidFill>
                <a:effectLst/>
                <a:uLnTx/>
                <a:uFillTx/>
                <a:latin typeface="Calibri"/>
                <a:ea typeface="三极准柔宋"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三极准柔宋" panose="00000500000000000000" pitchFamily="2" charset="-122"/>
              <a:cs typeface="+mn-cs"/>
            </a:endParaRPr>
          </a:p>
        </p:txBody>
      </p:sp>
    </p:spTree>
    <p:extLst>
      <p:ext uri="{BB962C8B-B14F-4D97-AF65-F5344CB8AC3E}">
        <p14:creationId xmlns:p14="http://schemas.microsoft.com/office/powerpoint/2010/main" val="2738484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91574B-C867-4CC2-BC4F-27AA16EF5CAB}" type="slidenum">
              <a:rPr kumimoji="0" lang="zh-CN" altLang="en-US" sz="1200" b="0" i="0" u="none" strike="noStrike" kern="1200" cap="none" spc="0" normalizeH="0" baseline="0" noProof="0" smtClean="0">
                <a:ln>
                  <a:noFill/>
                </a:ln>
                <a:solidFill>
                  <a:prstClr val="black"/>
                </a:solidFill>
                <a:effectLst/>
                <a:uLnTx/>
                <a:uFillTx/>
                <a:latin typeface="Calibri"/>
                <a:ea typeface="三极准柔宋"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三极准柔宋" panose="00000500000000000000" pitchFamily="2" charset="-122"/>
              <a:cs typeface="+mn-cs"/>
            </a:endParaRPr>
          </a:p>
        </p:txBody>
      </p:sp>
    </p:spTree>
    <p:extLst>
      <p:ext uri="{BB962C8B-B14F-4D97-AF65-F5344CB8AC3E}">
        <p14:creationId xmlns:p14="http://schemas.microsoft.com/office/powerpoint/2010/main" val="1905845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91574B-C867-4CC2-BC4F-27AA16EF5CAB}" type="slidenum">
              <a:rPr kumimoji="0" lang="zh-CN" altLang="en-US" sz="1200" b="0" i="0" u="none" strike="noStrike" kern="1200" cap="none" spc="0" normalizeH="0" baseline="0" noProof="0" smtClean="0">
                <a:ln>
                  <a:noFill/>
                </a:ln>
                <a:solidFill>
                  <a:prstClr val="black"/>
                </a:solidFill>
                <a:effectLst/>
                <a:uLnTx/>
                <a:uFillTx/>
                <a:latin typeface="Calibri"/>
                <a:ea typeface="三极准柔宋"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三极准柔宋" panose="00000500000000000000" pitchFamily="2" charset="-122"/>
              <a:cs typeface="+mn-cs"/>
            </a:endParaRPr>
          </a:p>
        </p:txBody>
      </p:sp>
    </p:spTree>
    <p:extLst>
      <p:ext uri="{BB962C8B-B14F-4D97-AF65-F5344CB8AC3E}">
        <p14:creationId xmlns:p14="http://schemas.microsoft.com/office/powerpoint/2010/main" val="3290181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91574B-C867-4CC2-BC4F-27AA16EF5CAB}" type="slidenum">
              <a:rPr kumimoji="0" lang="zh-CN" altLang="en-US" sz="1200" b="0" i="0" u="none" strike="noStrike" kern="1200" cap="none" spc="0" normalizeH="0" baseline="0" noProof="0" smtClean="0">
                <a:ln>
                  <a:noFill/>
                </a:ln>
                <a:solidFill>
                  <a:prstClr val="black"/>
                </a:solidFill>
                <a:effectLst/>
                <a:uLnTx/>
                <a:uFillTx/>
                <a:latin typeface="Calibri"/>
                <a:ea typeface="三极准柔宋"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三极准柔宋" panose="00000500000000000000" pitchFamily="2" charset="-122"/>
              <a:cs typeface="+mn-cs"/>
            </a:endParaRPr>
          </a:p>
        </p:txBody>
      </p:sp>
    </p:spTree>
    <p:extLst>
      <p:ext uri="{BB962C8B-B14F-4D97-AF65-F5344CB8AC3E}">
        <p14:creationId xmlns:p14="http://schemas.microsoft.com/office/powerpoint/2010/main" val="961406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91574B-C867-4CC2-BC4F-27AA16EF5CAB}" type="slidenum">
              <a:rPr kumimoji="0" lang="zh-CN" altLang="en-US" sz="1200" b="0" i="0" u="none" strike="noStrike" kern="1200" cap="none" spc="0" normalizeH="0" baseline="0" noProof="0" smtClean="0">
                <a:ln>
                  <a:noFill/>
                </a:ln>
                <a:solidFill>
                  <a:prstClr val="black"/>
                </a:solidFill>
                <a:effectLst/>
                <a:uLnTx/>
                <a:uFillTx/>
                <a:latin typeface="Calibri"/>
                <a:ea typeface="三极准柔宋"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三极准柔宋" panose="00000500000000000000" pitchFamily="2" charset="-122"/>
              <a:cs typeface="+mn-cs"/>
            </a:endParaRPr>
          </a:p>
        </p:txBody>
      </p:sp>
    </p:spTree>
    <p:extLst>
      <p:ext uri="{BB962C8B-B14F-4D97-AF65-F5344CB8AC3E}">
        <p14:creationId xmlns:p14="http://schemas.microsoft.com/office/powerpoint/2010/main" val="3038799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2023/3/29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463632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2023/3/29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951827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2023/3/29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068014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2023/3/29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022516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2023/3/29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461492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2023/3/29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481209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2023/3/29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566458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2023/3/29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555859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2023/3/29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149196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2023/3/29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089147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2023/3/29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713613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2023/3/29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008328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2023/3/29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240363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2023/3/29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085489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2023/3/29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539311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B902F-7D26-4639-9108-AF041AC5237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D764BB2-27E6-4CC9-A5A7-5E57A701CBE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45FE5F0-972B-428A-A8AD-DBB425B1A0F4}"/>
              </a:ext>
            </a:extLst>
          </p:cNvPr>
          <p:cNvSpPr>
            <a:spLocks noGrp="1"/>
          </p:cNvSpPr>
          <p:nvPr>
            <p:ph type="dt" sz="half" idx="10"/>
          </p:nvPr>
        </p:nvSpPr>
        <p:spPr/>
        <p:txBody>
          <a:bodyPr/>
          <a:lstStyle/>
          <a:p>
            <a:fld id="{8E93888F-D578-4699-8C96-F0D96D4CF5AF}" type="datetimeFigureOut">
              <a:rPr lang="en-US" smtClean="0"/>
              <a:t>3/29/2023</a:t>
            </a:fld>
            <a:endParaRPr lang="en-US"/>
          </a:p>
        </p:txBody>
      </p:sp>
      <p:sp>
        <p:nvSpPr>
          <p:cNvPr id="5" name="Footer Placeholder 4">
            <a:extLst>
              <a:ext uri="{FF2B5EF4-FFF2-40B4-BE49-F238E27FC236}">
                <a16:creationId xmlns:a16="http://schemas.microsoft.com/office/drawing/2014/main" id="{393839D5-D33A-4388-B1BF-9F516181C8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F80EB7-E0F9-4522-86C5-F280AA71CA0C}"/>
              </a:ext>
            </a:extLst>
          </p:cNvPr>
          <p:cNvSpPr>
            <a:spLocks noGrp="1"/>
          </p:cNvSpPr>
          <p:nvPr>
            <p:ph type="sldNum" sz="quarter" idx="12"/>
          </p:nvPr>
        </p:nvSpPr>
        <p:spPr/>
        <p:txBody>
          <a:bodyPr/>
          <a:lstStyle/>
          <a:p>
            <a:fld id="{6A0D7F19-3FB5-4BD0-8ED3-854C7B595E92}" type="slidenum">
              <a:rPr lang="en-US" smtClean="0"/>
              <a:t>‹#›</a:t>
            </a:fld>
            <a:endParaRPr lang="en-US"/>
          </a:p>
        </p:txBody>
      </p:sp>
    </p:spTree>
    <p:extLst>
      <p:ext uri="{BB962C8B-B14F-4D97-AF65-F5344CB8AC3E}">
        <p14:creationId xmlns:p14="http://schemas.microsoft.com/office/powerpoint/2010/main" val="4227297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E471C-9F11-4F88-89A6-C0F3973456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69622B-CDF5-4805-BC22-CEAB1BE298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B5D000-D047-4373-90E3-8FA17B027B95}"/>
              </a:ext>
            </a:extLst>
          </p:cNvPr>
          <p:cNvSpPr>
            <a:spLocks noGrp="1"/>
          </p:cNvSpPr>
          <p:nvPr>
            <p:ph type="dt" sz="half" idx="10"/>
          </p:nvPr>
        </p:nvSpPr>
        <p:spPr/>
        <p:txBody>
          <a:bodyPr/>
          <a:lstStyle/>
          <a:p>
            <a:fld id="{8E93888F-D578-4699-8C96-F0D96D4CF5AF}" type="datetimeFigureOut">
              <a:rPr lang="en-US" smtClean="0"/>
              <a:t>3/29/2023</a:t>
            </a:fld>
            <a:endParaRPr lang="en-US"/>
          </a:p>
        </p:txBody>
      </p:sp>
      <p:sp>
        <p:nvSpPr>
          <p:cNvPr id="5" name="Footer Placeholder 4">
            <a:extLst>
              <a:ext uri="{FF2B5EF4-FFF2-40B4-BE49-F238E27FC236}">
                <a16:creationId xmlns:a16="http://schemas.microsoft.com/office/drawing/2014/main" id="{81EEC540-9AB7-4745-87CC-138A1D9F0A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5894CA-6568-4FA3-97EF-549EA5AD5575}"/>
              </a:ext>
            </a:extLst>
          </p:cNvPr>
          <p:cNvSpPr>
            <a:spLocks noGrp="1"/>
          </p:cNvSpPr>
          <p:nvPr>
            <p:ph type="sldNum" sz="quarter" idx="12"/>
          </p:nvPr>
        </p:nvSpPr>
        <p:spPr/>
        <p:txBody>
          <a:bodyPr/>
          <a:lstStyle/>
          <a:p>
            <a:fld id="{6A0D7F19-3FB5-4BD0-8ED3-854C7B595E92}" type="slidenum">
              <a:rPr lang="en-US" smtClean="0"/>
              <a:t>‹#›</a:t>
            </a:fld>
            <a:endParaRPr lang="en-US"/>
          </a:p>
        </p:txBody>
      </p:sp>
    </p:spTree>
    <p:extLst>
      <p:ext uri="{BB962C8B-B14F-4D97-AF65-F5344CB8AC3E}">
        <p14:creationId xmlns:p14="http://schemas.microsoft.com/office/powerpoint/2010/main" val="2902028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59238-3545-44FB-99FA-84B2C9255C8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9A53999-6BEC-41AC-8E23-253F23E90BB7}"/>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C67EB8-914F-474E-A5B9-991A3B383C90}"/>
              </a:ext>
            </a:extLst>
          </p:cNvPr>
          <p:cNvSpPr>
            <a:spLocks noGrp="1"/>
          </p:cNvSpPr>
          <p:nvPr>
            <p:ph type="dt" sz="half" idx="10"/>
          </p:nvPr>
        </p:nvSpPr>
        <p:spPr/>
        <p:txBody>
          <a:bodyPr/>
          <a:lstStyle/>
          <a:p>
            <a:fld id="{8E93888F-D578-4699-8C96-F0D96D4CF5AF}" type="datetimeFigureOut">
              <a:rPr lang="en-US" smtClean="0"/>
              <a:t>3/29/2023</a:t>
            </a:fld>
            <a:endParaRPr lang="en-US"/>
          </a:p>
        </p:txBody>
      </p:sp>
      <p:sp>
        <p:nvSpPr>
          <p:cNvPr id="5" name="Footer Placeholder 4">
            <a:extLst>
              <a:ext uri="{FF2B5EF4-FFF2-40B4-BE49-F238E27FC236}">
                <a16:creationId xmlns:a16="http://schemas.microsoft.com/office/drawing/2014/main" id="{CDE8E454-EAB1-42B2-B15F-C82FB40045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26F4C2-5BBA-4AD0-85BB-57E2279E0911}"/>
              </a:ext>
            </a:extLst>
          </p:cNvPr>
          <p:cNvSpPr>
            <a:spLocks noGrp="1"/>
          </p:cNvSpPr>
          <p:nvPr>
            <p:ph type="sldNum" sz="quarter" idx="12"/>
          </p:nvPr>
        </p:nvSpPr>
        <p:spPr/>
        <p:txBody>
          <a:bodyPr/>
          <a:lstStyle/>
          <a:p>
            <a:fld id="{6A0D7F19-3FB5-4BD0-8ED3-854C7B595E92}" type="slidenum">
              <a:rPr lang="en-US" smtClean="0"/>
              <a:t>‹#›</a:t>
            </a:fld>
            <a:endParaRPr lang="en-US"/>
          </a:p>
        </p:txBody>
      </p:sp>
    </p:spTree>
    <p:extLst>
      <p:ext uri="{BB962C8B-B14F-4D97-AF65-F5344CB8AC3E}">
        <p14:creationId xmlns:p14="http://schemas.microsoft.com/office/powerpoint/2010/main" val="3530542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2D907-0922-4910-BB7F-E059F0D858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8DEEAA-250D-4F89-BF2C-7F104E193064}"/>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0C64FB-FE41-4B4C-96F3-F4B5F4933566}"/>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EE9940-0DDB-43E3-AFA5-F96433F58FE4}"/>
              </a:ext>
            </a:extLst>
          </p:cNvPr>
          <p:cNvSpPr>
            <a:spLocks noGrp="1"/>
          </p:cNvSpPr>
          <p:nvPr>
            <p:ph type="dt" sz="half" idx="10"/>
          </p:nvPr>
        </p:nvSpPr>
        <p:spPr/>
        <p:txBody>
          <a:bodyPr/>
          <a:lstStyle/>
          <a:p>
            <a:fld id="{8E93888F-D578-4699-8C96-F0D96D4CF5AF}" type="datetimeFigureOut">
              <a:rPr lang="en-US" smtClean="0"/>
              <a:t>3/29/2023</a:t>
            </a:fld>
            <a:endParaRPr lang="en-US"/>
          </a:p>
        </p:txBody>
      </p:sp>
      <p:sp>
        <p:nvSpPr>
          <p:cNvPr id="6" name="Footer Placeholder 5">
            <a:extLst>
              <a:ext uri="{FF2B5EF4-FFF2-40B4-BE49-F238E27FC236}">
                <a16:creationId xmlns:a16="http://schemas.microsoft.com/office/drawing/2014/main" id="{4EDD0E26-298F-4A27-B914-87B344F7EE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FFC9D7-D322-4712-BB43-B19F0FB3389D}"/>
              </a:ext>
            </a:extLst>
          </p:cNvPr>
          <p:cNvSpPr>
            <a:spLocks noGrp="1"/>
          </p:cNvSpPr>
          <p:nvPr>
            <p:ph type="sldNum" sz="quarter" idx="12"/>
          </p:nvPr>
        </p:nvSpPr>
        <p:spPr/>
        <p:txBody>
          <a:bodyPr/>
          <a:lstStyle/>
          <a:p>
            <a:fld id="{6A0D7F19-3FB5-4BD0-8ED3-854C7B595E92}" type="slidenum">
              <a:rPr lang="en-US" smtClean="0"/>
              <a:t>‹#›</a:t>
            </a:fld>
            <a:endParaRPr lang="en-US"/>
          </a:p>
        </p:txBody>
      </p:sp>
    </p:spTree>
    <p:extLst>
      <p:ext uri="{BB962C8B-B14F-4D97-AF65-F5344CB8AC3E}">
        <p14:creationId xmlns:p14="http://schemas.microsoft.com/office/powerpoint/2010/main" val="28299039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85B13-F777-4BF5-81BB-CAB413435A0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98203E-F1A0-4E01-A5B2-13A6B3C0698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B7EAD66-E416-4016-BCE2-F783918C140E}"/>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917712-517E-4250-BC85-C0C81DE901B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C55C04A-5D56-4FD4-81D5-08F7F300A98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B29B3B-9D96-48E1-91E6-77DAA3CDA3F7}"/>
              </a:ext>
            </a:extLst>
          </p:cNvPr>
          <p:cNvSpPr>
            <a:spLocks noGrp="1"/>
          </p:cNvSpPr>
          <p:nvPr>
            <p:ph type="dt" sz="half" idx="10"/>
          </p:nvPr>
        </p:nvSpPr>
        <p:spPr/>
        <p:txBody>
          <a:bodyPr/>
          <a:lstStyle/>
          <a:p>
            <a:fld id="{8E93888F-D578-4699-8C96-F0D96D4CF5AF}" type="datetimeFigureOut">
              <a:rPr lang="en-US" smtClean="0"/>
              <a:t>3/29/2023</a:t>
            </a:fld>
            <a:endParaRPr lang="en-US"/>
          </a:p>
        </p:txBody>
      </p:sp>
      <p:sp>
        <p:nvSpPr>
          <p:cNvPr id="8" name="Footer Placeholder 7">
            <a:extLst>
              <a:ext uri="{FF2B5EF4-FFF2-40B4-BE49-F238E27FC236}">
                <a16:creationId xmlns:a16="http://schemas.microsoft.com/office/drawing/2014/main" id="{5AC99406-2D46-4F3F-A54F-0CCD38675C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C98D7F-4E15-4BF6-A90B-8ED969680D77}"/>
              </a:ext>
            </a:extLst>
          </p:cNvPr>
          <p:cNvSpPr>
            <a:spLocks noGrp="1"/>
          </p:cNvSpPr>
          <p:nvPr>
            <p:ph type="sldNum" sz="quarter" idx="12"/>
          </p:nvPr>
        </p:nvSpPr>
        <p:spPr/>
        <p:txBody>
          <a:bodyPr/>
          <a:lstStyle/>
          <a:p>
            <a:fld id="{6A0D7F19-3FB5-4BD0-8ED3-854C7B595E92}" type="slidenum">
              <a:rPr lang="en-US" smtClean="0"/>
              <a:t>‹#›</a:t>
            </a:fld>
            <a:endParaRPr lang="en-US"/>
          </a:p>
        </p:txBody>
      </p:sp>
    </p:spTree>
    <p:extLst>
      <p:ext uri="{BB962C8B-B14F-4D97-AF65-F5344CB8AC3E}">
        <p14:creationId xmlns:p14="http://schemas.microsoft.com/office/powerpoint/2010/main" val="3742468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ABA97-E7ED-475F-91FF-F1A40E97C8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EFFA5F-410E-44E4-BDDC-5E78B5648010}"/>
              </a:ext>
            </a:extLst>
          </p:cNvPr>
          <p:cNvSpPr>
            <a:spLocks noGrp="1"/>
          </p:cNvSpPr>
          <p:nvPr>
            <p:ph type="dt" sz="half" idx="10"/>
          </p:nvPr>
        </p:nvSpPr>
        <p:spPr/>
        <p:txBody>
          <a:bodyPr/>
          <a:lstStyle/>
          <a:p>
            <a:fld id="{8E93888F-D578-4699-8C96-F0D96D4CF5AF}" type="datetimeFigureOut">
              <a:rPr lang="en-US" smtClean="0"/>
              <a:t>3/29/2023</a:t>
            </a:fld>
            <a:endParaRPr lang="en-US"/>
          </a:p>
        </p:txBody>
      </p:sp>
      <p:sp>
        <p:nvSpPr>
          <p:cNvPr id="4" name="Footer Placeholder 3">
            <a:extLst>
              <a:ext uri="{FF2B5EF4-FFF2-40B4-BE49-F238E27FC236}">
                <a16:creationId xmlns:a16="http://schemas.microsoft.com/office/drawing/2014/main" id="{5CDC328A-F7CA-4375-93FB-4B92EB5202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A5E750-9B52-4F96-A5BF-45729C947E08}"/>
              </a:ext>
            </a:extLst>
          </p:cNvPr>
          <p:cNvSpPr>
            <a:spLocks noGrp="1"/>
          </p:cNvSpPr>
          <p:nvPr>
            <p:ph type="sldNum" sz="quarter" idx="12"/>
          </p:nvPr>
        </p:nvSpPr>
        <p:spPr/>
        <p:txBody>
          <a:bodyPr/>
          <a:lstStyle/>
          <a:p>
            <a:fld id="{6A0D7F19-3FB5-4BD0-8ED3-854C7B595E92}" type="slidenum">
              <a:rPr lang="en-US" smtClean="0"/>
              <a:t>‹#›</a:t>
            </a:fld>
            <a:endParaRPr lang="en-US"/>
          </a:p>
        </p:txBody>
      </p:sp>
    </p:spTree>
    <p:extLst>
      <p:ext uri="{BB962C8B-B14F-4D97-AF65-F5344CB8AC3E}">
        <p14:creationId xmlns:p14="http://schemas.microsoft.com/office/powerpoint/2010/main" val="65476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C6C863-B768-447C-992A-78451AC9A9CD}"/>
              </a:ext>
            </a:extLst>
          </p:cNvPr>
          <p:cNvSpPr>
            <a:spLocks noGrp="1"/>
          </p:cNvSpPr>
          <p:nvPr>
            <p:ph type="dt" sz="half" idx="10"/>
          </p:nvPr>
        </p:nvSpPr>
        <p:spPr/>
        <p:txBody>
          <a:bodyPr/>
          <a:lstStyle/>
          <a:p>
            <a:fld id="{8E93888F-D578-4699-8C96-F0D96D4CF5AF}" type="datetimeFigureOut">
              <a:rPr lang="en-US" smtClean="0"/>
              <a:t>3/29/2023</a:t>
            </a:fld>
            <a:endParaRPr lang="en-US"/>
          </a:p>
        </p:txBody>
      </p:sp>
      <p:sp>
        <p:nvSpPr>
          <p:cNvPr id="3" name="Footer Placeholder 2">
            <a:extLst>
              <a:ext uri="{FF2B5EF4-FFF2-40B4-BE49-F238E27FC236}">
                <a16:creationId xmlns:a16="http://schemas.microsoft.com/office/drawing/2014/main" id="{AB2A2A9D-ACFC-4907-95A7-9A8A9784B1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D62969-933F-45EC-BC3D-DD02EFE3A23B}"/>
              </a:ext>
            </a:extLst>
          </p:cNvPr>
          <p:cNvSpPr>
            <a:spLocks noGrp="1"/>
          </p:cNvSpPr>
          <p:nvPr>
            <p:ph type="sldNum" sz="quarter" idx="12"/>
          </p:nvPr>
        </p:nvSpPr>
        <p:spPr/>
        <p:txBody>
          <a:bodyPr/>
          <a:lstStyle/>
          <a:p>
            <a:fld id="{6A0D7F19-3FB5-4BD0-8ED3-854C7B595E92}" type="slidenum">
              <a:rPr lang="en-US" smtClean="0"/>
              <a:t>‹#›</a:t>
            </a:fld>
            <a:endParaRPr lang="en-US"/>
          </a:p>
        </p:txBody>
      </p:sp>
    </p:spTree>
    <p:extLst>
      <p:ext uri="{BB962C8B-B14F-4D97-AF65-F5344CB8AC3E}">
        <p14:creationId xmlns:p14="http://schemas.microsoft.com/office/powerpoint/2010/main" val="2481197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2023/3/29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272374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F004A-2CED-44A0-816C-7DFE97E94A0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64591CC-6938-4FA4-87B7-6374F8303E2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9F3AB7-A1D3-4188-B361-E30B9677FC6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8D6E85C-266D-4B98-88C4-EE3D1B55C007}"/>
              </a:ext>
            </a:extLst>
          </p:cNvPr>
          <p:cNvSpPr>
            <a:spLocks noGrp="1"/>
          </p:cNvSpPr>
          <p:nvPr>
            <p:ph type="dt" sz="half" idx="10"/>
          </p:nvPr>
        </p:nvSpPr>
        <p:spPr/>
        <p:txBody>
          <a:bodyPr/>
          <a:lstStyle/>
          <a:p>
            <a:fld id="{8E93888F-D578-4699-8C96-F0D96D4CF5AF}" type="datetimeFigureOut">
              <a:rPr lang="en-US" smtClean="0"/>
              <a:t>3/29/2023</a:t>
            </a:fld>
            <a:endParaRPr lang="en-US"/>
          </a:p>
        </p:txBody>
      </p:sp>
      <p:sp>
        <p:nvSpPr>
          <p:cNvPr id="6" name="Footer Placeholder 5">
            <a:extLst>
              <a:ext uri="{FF2B5EF4-FFF2-40B4-BE49-F238E27FC236}">
                <a16:creationId xmlns:a16="http://schemas.microsoft.com/office/drawing/2014/main" id="{FD1BB46E-5FD7-4752-B6E3-3A3207B6ED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2980F8-FF19-44E8-A060-CC3B7A0C1BA2}"/>
              </a:ext>
            </a:extLst>
          </p:cNvPr>
          <p:cNvSpPr>
            <a:spLocks noGrp="1"/>
          </p:cNvSpPr>
          <p:nvPr>
            <p:ph type="sldNum" sz="quarter" idx="12"/>
          </p:nvPr>
        </p:nvSpPr>
        <p:spPr/>
        <p:txBody>
          <a:bodyPr/>
          <a:lstStyle/>
          <a:p>
            <a:fld id="{6A0D7F19-3FB5-4BD0-8ED3-854C7B595E92}" type="slidenum">
              <a:rPr lang="en-US" smtClean="0"/>
              <a:t>‹#›</a:t>
            </a:fld>
            <a:endParaRPr lang="en-US"/>
          </a:p>
        </p:txBody>
      </p:sp>
    </p:spTree>
    <p:extLst>
      <p:ext uri="{BB962C8B-B14F-4D97-AF65-F5344CB8AC3E}">
        <p14:creationId xmlns:p14="http://schemas.microsoft.com/office/powerpoint/2010/main" val="24742385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97529-501E-45AC-94F2-0BA2C1A649E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F4AE428-9093-4FE8-816A-97E08D7E5D7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F660B13-788F-479D-A5ED-4551F67F002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D422E98-BB70-4543-A366-3099546C0A2A}"/>
              </a:ext>
            </a:extLst>
          </p:cNvPr>
          <p:cNvSpPr>
            <a:spLocks noGrp="1"/>
          </p:cNvSpPr>
          <p:nvPr>
            <p:ph type="dt" sz="half" idx="10"/>
          </p:nvPr>
        </p:nvSpPr>
        <p:spPr/>
        <p:txBody>
          <a:bodyPr/>
          <a:lstStyle/>
          <a:p>
            <a:fld id="{8E93888F-D578-4699-8C96-F0D96D4CF5AF}" type="datetimeFigureOut">
              <a:rPr lang="en-US" smtClean="0"/>
              <a:t>3/29/2023</a:t>
            </a:fld>
            <a:endParaRPr lang="en-US"/>
          </a:p>
        </p:txBody>
      </p:sp>
      <p:sp>
        <p:nvSpPr>
          <p:cNvPr id="6" name="Footer Placeholder 5">
            <a:extLst>
              <a:ext uri="{FF2B5EF4-FFF2-40B4-BE49-F238E27FC236}">
                <a16:creationId xmlns:a16="http://schemas.microsoft.com/office/drawing/2014/main" id="{B6F80847-74B2-4750-8A6D-C36E44F382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834DCC-14C4-40C6-8C3F-5D8642397AB7}"/>
              </a:ext>
            </a:extLst>
          </p:cNvPr>
          <p:cNvSpPr>
            <a:spLocks noGrp="1"/>
          </p:cNvSpPr>
          <p:nvPr>
            <p:ph type="sldNum" sz="quarter" idx="12"/>
          </p:nvPr>
        </p:nvSpPr>
        <p:spPr/>
        <p:txBody>
          <a:bodyPr/>
          <a:lstStyle/>
          <a:p>
            <a:fld id="{6A0D7F19-3FB5-4BD0-8ED3-854C7B595E92}" type="slidenum">
              <a:rPr lang="en-US" smtClean="0"/>
              <a:t>‹#›</a:t>
            </a:fld>
            <a:endParaRPr lang="en-US"/>
          </a:p>
        </p:txBody>
      </p:sp>
    </p:spTree>
    <p:extLst>
      <p:ext uri="{BB962C8B-B14F-4D97-AF65-F5344CB8AC3E}">
        <p14:creationId xmlns:p14="http://schemas.microsoft.com/office/powerpoint/2010/main" val="3978521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92D9-ECF9-4FB0-9718-5294E5CBAC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7FDA82-8F08-464A-97FB-2B260A5E22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B78B9B-B1E1-48DF-A0C0-CA06B157DA3A}"/>
              </a:ext>
            </a:extLst>
          </p:cNvPr>
          <p:cNvSpPr>
            <a:spLocks noGrp="1"/>
          </p:cNvSpPr>
          <p:nvPr>
            <p:ph type="dt" sz="half" idx="10"/>
          </p:nvPr>
        </p:nvSpPr>
        <p:spPr/>
        <p:txBody>
          <a:bodyPr/>
          <a:lstStyle/>
          <a:p>
            <a:fld id="{8E93888F-D578-4699-8C96-F0D96D4CF5AF}" type="datetimeFigureOut">
              <a:rPr lang="en-US" smtClean="0"/>
              <a:t>3/29/2023</a:t>
            </a:fld>
            <a:endParaRPr lang="en-US"/>
          </a:p>
        </p:txBody>
      </p:sp>
      <p:sp>
        <p:nvSpPr>
          <p:cNvPr id="5" name="Footer Placeholder 4">
            <a:extLst>
              <a:ext uri="{FF2B5EF4-FFF2-40B4-BE49-F238E27FC236}">
                <a16:creationId xmlns:a16="http://schemas.microsoft.com/office/drawing/2014/main" id="{5A3E1EFB-8BBC-445C-9BBD-6ED2EAF498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629B0C-3E1A-4F56-BC33-34FAD8C07167}"/>
              </a:ext>
            </a:extLst>
          </p:cNvPr>
          <p:cNvSpPr>
            <a:spLocks noGrp="1"/>
          </p:cNvSpPr>
          <p:nvPr>
            <p:ph type="sldNum" sz="quarter" idx="12"/>
          </p:nvPr>
        </p:nvSpPr>
        <p:spPr/>
        <p:txBody>
          <a:bodyPr/>
          <a:lstStyle/>
          <a:p>
            <a:fld id="{6A0D7F19-3FB5-4BD0-8ED3-854C7B595E92}" type="slidenum">
              <a:rPr lang="en-US" smtClean="0"/>
              <a:t>‹#›</a:t>
            </a:fld>
            <a:endParaRPr lang="en-US"/>
          </a:p>
        </p:txBody>
      </p:sp>
    </p:spTree>
    <p:extLst>
      <p:ext uri="{BB962C8B-B14F-4D97-AF65-F5344CB8AC3E}">
        <p14:creationId xmlns:p14="http://schemas.microsoft.com/office/powerpoint/2010/main" val="15140499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317AEC-EEC0-4EF4-8825-9556790A2298}"/>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39D037-30D1-44B8-8CC3-989F4A99BB5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8305C-B6A8-4E46-926B-3E9C81A43DC6}"/>
              </a:ext>
            </a:extLst>
          </p:cNvPr>
          <p:cNvSpPr>
            <a:spLocks noGrp="1"/>
          </p:cNvSpPr>
          <p:nvPr>
            <p:ph type="dt" sz="half" idx="10"/>
          </p:nvPr>
        </p:nvSpPr>
        <p:spPr/>
        <p:txBody>
          <a:bodyPr/>
          <a:lstStyle/>
          <a:p>
            <a:fld id="{8E93888F-D578-4699-8C96-F0D96D4CF5AF}" type="datetimeFigureOut">
              <a:rPr lang="en-US" smtClean="0"/>
              <a:t>3/29/2023</a:t>
            </a:fld>
            <a:endParaRPr lang="en-US"/>
          </a:p>
        </p:txBody>
      </p:sp>
      <p:sp>
        <p:nvSpPr>
          <p:cNvPr id="5" name="Footer Placeholder 4">
            <a:extLst>
              <a:ext uri="{FF2B5EF4-FFF2-40B4-BE49-F238E27FC236}">
                <a16:creationId xmlns:a16="http://schemas.microsoft.com/office/drawing/2014/main" id="{622746B1-5A98-4A22-8AC2-9BD18F674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F8B3D-5BD7-4A2A-BD33-8965DC399714}"/>
              </a:ext>
            </a:extLst>
          </p:cNvPr>
          <p:cNvSpPr>
            <a:spLocks noGrp="1"/>
          </p:cNvSpPr>
          <p:nvPr>
            <p:ph type="sldNum" sz="quarter" idx="12"/>
          </p:nvPr>
        </p:nvSpPr>
        <p:spPr/>
        <p:txBody>
          <a:bodyPr/>
          <a:lstStyle/>
          <a:p>
            <a:fld id="{6A0D7F19-3FB5-4BD0-8ED3-854C7B595E92}" type="slidenum">
              <a:rPr lang="en-US" smtClean="0"/>
              <a:t>‹#›</a:t>
            </a:fld>
            <a:endParaRPr lang="en-US"/>
          </a:p>
        </p:txBody>
      </p:sp>
    </p:spTree>
    <p:extLst>
      <p:ext uri="{BB962C8B-B14F-4D97-AF65-F5344CB8AC3E}">
        <p14:creationId xmlns:p14="http://schemas.microsoft.com/office/powerpoint/2010/main" val="2759515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657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lvl1pPr>
              <a:defRPr>
                <a:latin typeface="三极准柔宋" panose="00000500000000000000" pitchFamily="2" charset="-122"/>
              </a:defRPr>
            </a:lvl1pPr>
          </a:lstStyle>
          <a:p>
            <a:r>
              <a:rPr lang="zh-CN" altLang="en-US" dirty="0"/>
              <a:t>单击此处编辑母版标题样式</a:t>
            </a:r>
          </a:p>
        </p:txBody>
      </p:sp>
    </p:spTree>
    <p:extLst>
      <p:ext uri="{BB962C8B-B14F-4D97-AF65-F5344CB8AC3E}">
        <p14:creationId xmlns:p14="http://schemas.microsoft.com/office/powerpoint/2010/main" val="125115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内容占位符 2"/>
          <p:cNvSpPr>
            <a:spLocks noGrp="1"/>
          </p:cNvSpPr>
          <p:nvPr>
            <p:ph idx="1"/>
          </p:nvPr>
        </p:nvSpPr>
        <p:spPr>
          <a:xfrm>
            <a:off x="628650" y="1369219"/>
            <a:ext cx="78867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628650" y="4767263"/>
            <a:ext cx="2057400" cy="273844"/>
          </a:xfrm>
        </p:spPr>
        <p:txBody>
          <a:bodyPr/>
          <a:lstStyle/>
          <a:p>
            <a:fld id="{4DCBCD8C-8139-4594-BA3C-16FF1499B823}" type="datetimeFigureOut">
              <a:rPr lang="zh-CN" altLang="en-US" smtClean="0"/>
              <a:t>2023/3/29</a:t>
            </a:fld>
            <a:endParaRPr lang="zh-CN" altLang="en-US"/>
          </a:p>
        </p:txBody>
      </p:sp>
      <p:sp>
        <p:nvSpPr>
          <p:cNvPr id="5" name="页脚占位符 4"/>
          <p:cNvSpPr>
            <a:spLocks noGrp="1"/>
          </p:cNvSpPr>
          <p:nvPr>
            <p:ph type="ftr" sz="quarter" idx="11"/>
          </p:nvPr>
        </p:nvSpPr>
        <p:spPr>
          <a:xfrm>
            <a:off x="3028950" y="4767263"/>
            <a:ext cx="3086100" cy="273844"/>
          </a:xfrm>
        </p:spPr>
        <p:txBody>
          <a:bodyPr/>
          <a:lstStyle/>
          <a:p>
            <a:endParaRPr lang="zh-CN" altLang="en-US"/>
          </a:p>
        </p:txBody>
      </p:sp>
      <p:sp>
        <p:nvSpPr>
          <p:cNvPr id="6" name="灯片编号占位符 5"/>
          <p:cNvSpPr>
            <a:spLocks noGrp="1"/>
          </p:cNvSpPr>
          <p:nvPr>
            <p:ph type="sldNum" sz="quarter" idx="12"/>
          </p:nvPr>
        </p:nvSpPr>
        <p:spPr>
          <a:xfrm>
            <a:off x="6457950" y="4767263"/>
            <a:ext cx="2057400" cy="273844"/>
          </a:xfrm>
        </p:spPr>
        <p:txBody>
          <a:bodyPr/>
          <a:lstStyle/>
          <a:p>
            <a:fld id="{A880E7ED-E1E6-474A-8E65-5FB0B2985BC4}" type="slidenum">
              <a:rPr lang="zh-CN" altLang="en-US" smtClean="0"/>
              <a:t>‹#›</a:t>
            </a:fld>
            <a:endParaRPr lang="zh-CN" altLang="en-US"/>
          </a:p>
        </p:txBody>
      </p:sp>
    </p:spTree>
    <p:extLst>
      <p:ext uri="{BB962C8B-B14F-4D97-AF65-F5344CB8AC3E}">
        <p14:creationId xmlns:p14="http://schemas.microsoft.com/office/powerpoint/2010/main" val="1975317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106" y="841964"/>
            <a:ext cx="6858636" cy="1791106"/>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106" y="2702141"/>
            <a:ext cx="6858636" cy="124210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876" indent="0" algn="ctr">
              <a:buNone/>
              <a:defRPr sz="1200"/>
            </a:lvl7pPr>
            <a:lvl8pPr marL="2400776" indent="0" algn="ctr">
              <a:buNone/>
              <a:defRPr sz="1200"/>
            </a:lvl8pPr>
            <a:lvl9pPr marL="2744629"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7497604" y="4714399"/>
            <a:ext cx="2057400" cy="273844"/>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24110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a:lstStyle/>
          <a:p>
            <a:fld id="{8F401753-84E0-43D3-BDB3-58CAF886AA96}" type="datetimeFigureOut">
              <a:rPr lang="zh-CN" altLang="en-US" smtClean="0"/>
              <a:t>2023/3/29</a:t>
            </a:fld>
            <a:endParaRPr lang="zh-CN" altLang="en-US"/>
          </a:p>
        </p:txBody>
      </p:sp>
      <p:sp>
        <p:nvSpPr>
          <p:cNvPr id="3" name="页脚占位符 2"/>
          <p:cNvSpPr>
            <a:spLocks noGrp="1"/>
          </p:cNvSpPr>
          <p:nvPr>
            <p:ph type="ftr" sz="quarter" idx="11"/>
          </p:nvPr>
        </p:nvSpPr>
        <p:spPr>
          <a:xfrm>
            <a:off x="3028950" y="4767263"/>
            <a:ext cx="3086100" cy="273844"/>
          </a:xfrm>
        </p:spPr>
        <p:txBody>
          <a:bodyPr/>
          <a:lstStyle/>
          <a:p>
            <a:endParaRPr lang="zh-CN" altLang="en-US"/>
          </a:p>
        </p:txBody>
      </p:sp>
      <p:sp>
        <p:nvSpPr>
          <p:cNvPr id="4" name="灯片编号占位符 3"/>
          <p:cNvSpPr>
            <a:spLocks noGrp="1"/>
          </p:cNvSpPr>
          <p:nvPr>
            <p:ph type="sldNum" sz="quarter" idx="12"/>
          </p:nvPr>
        </p:nvSpPr>
        <p:spPr>
          <a:xfrm>
            <a:off x="6449378" y="4767263"/>
            <a:ext cx="2057400" cy="273844"/>
          </a:xfrm>
        </p:spPr>
        <p:txBody>
          <a:bodyPr/>
          <a:lstStyle/>
          <a:p>
            <a:fld id="{0C896B95-5E65-4734-9063-E6F5EAA8ABDB}" type="slidenum">
              <a:rPr lang="zh-CN" altLang="en-US" smtClean="0"/>
              <a:t>‹#›</a:t>
            </a:fld>
            <a:endParaRPr lang="zh-CN" altLang="en-US"/>
          </a:p>
        </p:txBody>
      </p:sp>
    </p:spTree>
    <p:extLst>
      <p:ext uri="{BB962C8B-B14F-4D97-AF65-F5344CB8AC3E}">
        <p14:creationId xmlns:p14="http://schemas.microsoft.com/office/powerpoint/2010/main" val="871689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753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2023/3/29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44220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1"/>
            <a:ext cx="9144000" cy="3193257"/>
          </a:xfrm>
          <a:custGeom>
            <a:avLst/>
            <a:gdLst>
              <a:gd name="connsiteX0" fmla="*/ 0 w 12192000"/>
              <a:gd name="connsiteY0" fmla="*/ 0 h 4257676"/>
              <a:gd name="connsiteX1" fmla="*/ 12192000 w 12192000"/>
              <a:gd name="connsiteY1" fmla="*/ 0 h 4257676"/>
              <a:gd name="connsiteX2" fmla="*/ 12192000 w 12192000"/>
              <a:gd name="connsiteY2" fmla="*/ 4257676 h 4257676"/>
              <a:gd name="connsiteX3" fmla="*/ 0 w 12192000"/>
              <a:gd name="connsiteY3" fmla="*/ 4257676 h 4257676"/>
            </a:gdLst>
            <a:ahLst/>
            <a:cxnLst>
              <a:cxn ang="0">
                <a:pos x="connsiteX0" y="connsiteY0"/>
              </a:cxn>
              <a:cxn ang="0">
                <a:pos x="connsiteX1" y="connsiteY1"/>
              </a:cxn>
              <a:cxn ang="0">
                <a:pos x="connsiteX2" y="connsiteY2"/>
              </a:cxn>
              <a:cxn ang="0">
                <a:pos x="connsiteX3" y="connsiteY3"/>
              </a:cxn>
            </a:cxnLst>
            <a:rect l="l" t="t" r="r" b="b"/>
            <a:pathLst>
              <a:path w="12192000" h="4257676">
                <a:moveTo>
                  <a:pt x="0" y="0"/>
                </a:moveTo>
                <a:lnTo>
                  <a:pt x="12192000" y="0"/>
                </a:lnTo>
                <a:lnTo>
                  <a:pt x="12192000" y="4257676"/>
                </a:lnTo>
                <a:lnTo>
                  <a:pt x="0" y="4257676"/>
                </a:lnTo>
                <a:close/>
              </a:path>
            </a:pathLst>
          </a:custGeom>
        </p:spPr>
        <p:txBody>
          <a:bodyPr wrap="square">
            <a:noAutofit/>
          </a:bodyPr>
          <a:lstStyle>
            <a:lvl1pPr>
              <a:defRPr lang="id-ID" sz="1200">
                <a:solidFill>
                  <a:schemeClr val="bg1">
                    <a:lumMod val="65000"/>
                  </a:schemeClr>
                </a:solidFill>
                <a:latin typeface="+mj-lt"/>
              </a:defRPr>
            </a:lvl1pPr>
          </a:lstStyle>
          <a:p>
            <a:pPr lvl="0"/>
            <a:r>
              <a:rPr lang="id-ID" dirty="0"/>
              <a:t>Image Placeholder</a:t>
            </a:r>
          </a:p>
        </p:txBody>
      </p:sp>
    </p:spTree>
    <p:extLst>
      <p:ext uri="{BB962C8B-B14F-4D97-AF65-F5344CB8AC3E}">
        <p14:creationId xmlns:p14="http://schemas.microsoft.com/office/powerpoint/2010/main" val="2412614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B4C54-77FE-463A-945B-D12BE8F690E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92ED5BD-350B-45E4-94ED-AE3ABBC54E6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10A75C7-1016-47FF-BE14-40C870051628}"/>
              </a:ext>
            </a:extLst>
          </p:cNvPr>
          <p:cNvSpPr>
            <a:spLocks noGrp="1"/>
          </p:cNvSpPr>
          <p:nvPr>
            <p:ph type="dt" sz="half" idx="10"/>
          </p:nvPr>
        </p:nvSpPr>
        <p:spPr/>
        <p:txBody>
          <a:bodyPr/>
          <a:lstStyle/>
          <a:p>
            <a:fld id="{01F81F6F-6B09-4C92-9D40-85E5C93130D3}" type="datetimeFigureOut">
              <a:rPr lang="en-US" smtClean="0"/>
              <a:t>3/29/2023</a:t>
            </a:fld>
            <a:endParaRPr lang="en-US"/>
          </a:p>
        </p:txBody>
      </p:sp>
      <p:sp>
        <p:nvSpPr>
          <p:cNvPr id="5" name="Footer Placeholder 4">
            <a:extLst>
              <a:ext uri="{FF2B5EF4-FFF2-40B4-BE49-F238E27FC236}">
                <a16:creationId xmlns:a16="http://schemas.microsoft.com/office/drawing/2014/main" id="{138E3C7C-79CF-4F43-89E8-B85129E0E9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8F0066-CD87-4D25-9D6D-808D3D6040E1}"/>
              </a:ext>
            </a:extLst>
          </p:cNvPr>
          <p:cNvSpPr>
            <a:spLocks noGrp="1"/>
          </p:cNvSpPr>
          <p:nvPr>
            <p:ph type="sldNum" sz="quarter" idx="12"/>
          </p:nvPr>
        </p:nvSpPr>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1443320021"/>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80D6A-C221-408D-8129-D7572B90A5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9FDF46-C8F5-4920-9753-620C85FE64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8A4E7D-5F8B-4312-94C5-909E90490AD1}"/>
              </a:ext>
            </a:extLst>
          </p:cNvPr>
          <p:cNvSpPr>
            <a:spLocks noGrp="1"/>
          </p:cNvSpPr>
          <p:nvPr>
            <p:ph type="dt" sz="half" idx="10"/>
          </p:nvPr>
        </p:nvSpPr>
        <p:spPr/>
        <p:txBody>
          <a:bodyPr/>
          <a:lstStyle/>
          <a:p>
            <a:fld id="{01F81F6F-6B09-4C92-9D40-85E5C93130D3}" type="datetimeFigureOut">
              <a:rPr lang="en-US" smtClean="0"/>
              <a:t>3/29/2023</a:t>
            </a:fld>
            <a:endParaRPr lang="en-US"/>
          </a:p>
        </p:txBody>
      </p:sp>
      <p:sp>
        <p:nvSpPr>
          <p:cNvPr id="5" name="Footer Placeholder 4">
            <a:extLst>
              <a:ext uri="{FF2B5EF4-FFF2-40B4-BE49-F238E27FC236}">
                <a16:creationId xmlns:a16="http://schemas.microsoft.com/office/drawing/2014/main" id="{E7614B38-43FA-44D9-8E4C-BE0065CA5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47E259-30DF-4674-822F-5F0050505853}"/>
              </a:ext>
            </a:extLst>
          </p:cNvPr>
          <p:cNvSpPr>
            <a:spLocks noGrp="1"/>
          </p:cNvSpPr>
          <p:nvPr>
            <p:ph type="sldNum" sz="quarter" idx="12"/>
          </p:nvPr>
        </p:nvSpPr>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188926682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C3D6D-B361-4C28-9758-1ABF5B4FFE9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2D160FB-0DEC-4AEC-8A99-9DCC44A8EE3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65721E-0E96-4938-86E2-F20FCE273B72}"/>
              </a:ext>
            </a:extLst>
          </p:cNvPr>
          <p:cNvSpPr>
            <a:spLocks noGrp="1"/>
          </p:cNvSpPr>
          <p:nvPr>
            <p:ph type="dt" sz="half" idx="10"/>
          </p:nvPr>
        </p:nvSpPr>
        <p:spPr/>
        <p:txBody>
          <a:bodyPr/>
          <a:lstStyle/>
          <a:p>
            <a:fld id="{01F81F6F-6B09-4C92-9D40-85E5C93130D3}" type="datetimeFigureOut">
              <a:rPr lang="en-US" smtClean="0"/>
              <a:t>3/29/2023</a:t>
            </a:fld>
            <a:endParaRPr lang="en-US"/>
          </a:p>
        </p:txBody>
      </p:sp>
      <p:sp>
        <p:nvSpPr>
          <p:cNvPr id="5" name="Footer Placeholder 4">
            <a:extLst>
              <a:ext uri="{FF2B5EF4-FFF2-40B4-BE49-F238E27FC236}">
                <a16:creationId xmlns:a16="http://schemas.microsoft.com/office/drawing/2014/main" id="{199031EF-ADB7-4207-A3FE-4AC5D28C10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92A047-FDAF-4B4B-A43B-5008AEFC43DE}"/>
              </a:ext>
            </a:extLst>
          </p:cNvPr>
          <p:cNvSpPr>
            <a:spLocks noGrp="1"/>
          </p:cNvSpPr>
          <p:nvPr>
            <p:ph type="sldNum" sz="quarter" idx="12"/>
          </p:nvPr>
        </p:nvSpPr>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04195787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F3BB2-3C4B-48E8-BBE7-E797E96B2A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03882A-5B0A-46AC-BD9B-D0CA2C84509D}"/>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7E1EC1-1FA1-46A6-B556-46D44070294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C81EAC-357F-4726-8AA7-083CA633361A}"/>
              </a:ext>
            </a:extLst>
          </p:cNvPr>
          <p:cNvSpPr>
            <a:spLocks noGrp="1"/>
          </p:cNvSpPr>
          <p:nvPr>
            <p:ph type="dt" sz="half" idx="10"/>
          </p:nvPr>
        </p:nvSpPr>
        <p:spPr/>
        <p:txBody>
          <a:bodyPr/>
          <a:lstStyle/>
          <a:p>
            <a:fld id="{01F81F6F-6B09-4C92-9D40-85E5C93130D3}" type="datetimeFigureOut">
              <a:rPr lang="en-US" smtClean="0"/>
              <a:t>3/29/2023</a:t>
            </a:fld>
            <a:endParaRPr lang="en-US"/>
          </a:p>
        </p:txBody>
      </p:sp>
      <p:sp>
        <p:nvSpPr>
          <p:cNvPr id="6" name="Footer Placeholder 5">
            <a:extLst>
              <a:ext uri="{FF2B5EF4-FFF2-40B4-BE49-F238E27FC236}">
                <a16:creationId xmlns:a16="http://schemas.microsoft.com/office/drawing/2014/main" id="{EFD2D07D-0269-400B-9A3E-DFE8D4819D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AB4BB3-37D8-407B-AC7C-8B4587262F8B}"/>
              </a:ext>
            </a:extLst>
          </p:cNvPr>
          <p:cNvSpPr>
            <a:spLocks noGrp="1"/>
          </p:cNvSpPr>
          <p:nvPr>
            <p:ph type="sldNum" sz="quarter" idx="12"/>
          </p:nvPr>
        </p:nvSpPr>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407394907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3C84A-8418-4872-842C-D1B277F6629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DCD07F-14D8-45A7-9905-83DBB56D31E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F351DE7-C7FD-4F03-A86E-F19F0D568E1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1B1B11-C928-45BE-95A6-3496955ABB9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5AD74AF-E95D-4E28-A2CE-2E682B83A2A5}"/>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24E982-F172-4AE9-BF2A-A3C4A867C156}"/>
              </a:ext>
            </a:extLst>
          </p:cNvPr>
          <p:cNvSpPr>
            <a:spLocks noGrp="1"/>
          </p:cNvSpPr>
          <p:nvPr>
            <p:ph type="dt" sz="half" idx="10"/>
          </p:nvPr>
        </p:nvSpPr>
        <p:spPr/>
        <p:txBody>
          <a:bodyPr/>
          <a:lstStyle/>
          <a:p>
            <a:fld id="{01F81F6F-6B09-4C92-9D40-85E5C93130D3}" type="datetimeFigureOut">
              <a:rPr lang="en-US" smtClean="0"/>
              <a:t>3/29/2023</a:t>
            </a:fld>
            <a:endParaRPr lang="en-US"/>
          </a:p>
        </p:txBody>
      </p:sp>
      <p:sp>
        <p:nvSpPr>
          <p:cNvPr id="8" name="Footer Placeholder 7">
            <a:extLst>
              <a:ext uri="{FF2B5EF4-FFF2-40B4-BE49-F238E27FC236}">
                <a16:creationId xmlns:a16="http://schemas.microsoft.com/office/drawing/2014/main" id="{ABCD3174-250C-4311-8CDD-446FE5D009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21449B-68C4-44AD-9692-1B7199A3FA34}"/>
              </a:ext>
            </a:extLst>
          </p:cNvPr>
          <p:cNvSpPr>
            <a:spLocks noGrp="1"/>
          </p:cNvSpPr>
          <p:nvPr>
            <p:ph type="sldNum" sz="quarter" idx="12"/>
          </p:nvPr>
        </p:nvSpPr>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160524919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20CD1-700F-4C13-A47E-E37D7BE440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3DFAC9-AB1A-49E7-BBC3-DF0F721ECE62}"/>
              </a:ext>
            </a:extLst>
          </p:cNvPr>
          <p:cNvSpPr>
            <a:spLocks noGrp="1"/>
          </p:cNvSpPr>
          <p:nvPr>
            <p:ph type="dt" sz="half" idx="10"/>
          </p:nvPr>
        </p:nvSpPr>
        <p:spPr/>
        <p:txBody>
          <a:bodyPr/>
          <a:lstStyle/>
          <a:p>
            <a:fld id="{01F81F6F-6B09-4C92-9D40-85E5C93130D3}" type="datetimeFigureOut">
              <a:rPr lang="en-US" smtClean="0"/>
              <a:t>3/29/2023</a:t>
            </a:fld>
            <a:endParaRPr lang="en-US"/>
          </a:p>
        </p:txBody>
      </p:sp>
      <p:sp>
        <p:nvSpPr>
          <p:cNvPr id="4" name="Footer Placeholder 3">
            <a:extLst>
              <a:ext uri="{FF2B5EF4-FFF2-40B4-BE49-F238E27FC236}">
                <a16:creationId xmlns:a16="http://schemas.microsoft.com/office/drawing/2014/main" id="{73BD1EFD-BFBC-4866-8325-D97EC11DF1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AB6E3C-6E34-4AEF-8206-B321A68FAB00}"/>
              </a:ext>
            </a:extLst>
          </p:cNvPr>
          <p:cNvSpPr>
            <a:spLocks noGrp="1"/>
          </p:cNvSpPr>
          <p:nvPr>
            <p:ph type="sldNum" sz="quarter" idx="12"/>
          </p:nvPr>
        </p:nvSpPr>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422690999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BCE796-9186-4186-A59D-58D4D67A8E03}"/>
              </a:ext>
            </a:extLst>
          </p:cNvPr>
          <p:cNvSpPr>
            <a:spLocks noGrp="1"/>
          </p:cNvSpPr>
          <p:nvPr>
            <p:ph type="dt" sz="half" idx="10"/>
          </p:nvPr>
        </p:nvSpPr>
        <p:spPr/>
        <p:txBody>
          <a:bodyPr/>
          <a:lstStyle/>
          <a:p>
            <a:fld id="{01F81F6F-6B09-4C92-9D40-85E5C93130D3}" type="datetimeFigureOut">
              <a:rPr lang="en-US" smtClean="0"/>
              <a:t>3/29/2023</a:t>
            </a:fld>
            <a:endParaRPr lang="en-US"/>
          </a:p>
        </p:txBody>
      </p:sp>
      <p:sp>
        <p:nvSpPr>
          <p:cNvPr id="3" name="Footer Placeholder 2">
            <a:extLst>
              <a:ext uri="{FF2B5EF4-FFF2-40B4-BE49-F238E27FC236}">
                <a16:creationId xmlns:a16="http://schemas.microsoft.com/office/drawing/2014/main" id="{AB8EAF38-F895-43BE-99F2-256A86B6CF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B13A91-7EC8-4B96-953A-9F4B22DF24AC}"/>
              </a:ext>
            </a:extLst>
          </p:cNvPr>
          <p:cNvSpPr>
            <a:spLocks noGrp="1"/>
          </p:cNvSpPr>
          <p:nvPr>
            <p:ph type="sldNum" sz="quarter" idx="12"/>
          </p:nvPr>
        </p:nvSpPr>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40479660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56D09-0640-4EAC-BF84-B03A7FCB3A4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482A1BF-9E73-4C6F-993A-D208C1AD222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6A1296-5A9F-48A0-9585-A84116B4DEC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BDAEB12-27FE-43B9-AEF1-46C8713CE7CE}"/>
              </a:ext>
            </a:extLst>
          </p:cNvPr>
          <p:cNvSpPr>
            <a:spLocks noGrp="1"/>
          </p:cNvSpPr>
          <p:nvPr>
            <p:ph type="dt" sz="half" idx="10"/>
          </p:nvPr>
        </p:nvSpPr>
        <p:spPr/>
        <p:txBody>
          <a:bodyPr/>
          <a:lstStyle/>
          <a:p>
            <a:fld id="{01F81F6F-6B09-4C92-9D40-85E5C93130D3}" type="datetimeFigureOut">
              <a:rPr lang="en-US" smtClean="0"/>
              <a:t>3/29/2023</a:t>
            </a:fld>
            <a:endParaRPr lang="en-US"/>
          </a:p>
        </p:txBody>
      </p:sp>
      <p:sp>
        <p:nvSpPr>
          <p:cNvPr id="6" name="Footer Placeholder 5">
            <a:extLst>
              <a:ext uri="{FF2B5EF4-FFF2-40B4-BE49-F238E27FC236}">
                <a16:creationId xmlns:a16="http://schemas.microsoft.com/office/drawing/2014/main" id="{58E2D9DF-2CFF-46D8-BAEF-1870DC92EE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1848B0-7839-49FA-B39D-66FA8491468D}"/>
              </a:ext>
            </a:extLst>
          </p:cNvPr>
          <p:cNvSpPr>
            <a:spLocks noGrp="1"/>
          </p:cNvSpPr>
          <p:nvPr>
            <p:ph type="sldNum" sz="quarter" idx="12"/>
          </p:nvPr>
        </p:nvSpPr>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764121543"/>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5CF38-1397-44CF-9537-6106C92CA18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1891601-1FF2-4D6C-8D0E-C9D57463137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9C0023C-0D3D-4B52-94B4-F375155BD8F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A102E9C-746C-4438-A41E-6CE31E7CD74A}"/>
              </a:ext>
            </a:extLst>
          </p:cNvPr>
          <p:cNvSpPr>
            <a:spLocks noGrp="1"/>
          </p:cNvSpPr>
          <p:nvPr>
            <p:ph type="dt" sz="half" idx="10"/>
          </p:nvPr>
        </p:nvSpPr>
        <p:spPr/>
        <p:txBody>
          <a:bodyPr/>
          <a:lstStyle/>
          <a:p>
            <a:fld id="{01F81F6F-6B09-4C92-9D40-85E5C93130D3}" type="datetimeFigureOut">
              <a:rPr lang="en-US" smtClean="0"/>
              <a:t>3/29/2023</a:t>
            </a:fld>
            <a:endParaRPr lang="en-US"/>
          </a:p>
        </p:txBody>
      </p:sp>
      <p:sp>
        <p:nvSpPr>
          <p:cNvPr id="6" name="Footer Placeholder 5">
            <a:extLst>
              <a:ext uri="{FF2B5EF4-FFF2-40B4-BE49-F238E27FC236}">
                <a16:creationId xmlns:a16="http://schemas.microsoft.com/office/drawing/2014/main" id="{CE771C82-F8A1-4B8B-BD17-C686606256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22C305-BFB7-4777-9AF6-1B4D4CDD6866}"/>
              </a:ext>
            </a:extLst>
          </p:cNvPr>
          <p:cNvSpPr>
            <a:spLocks noGrp="1"/>
          </p:cNvSpPr>
          <p:nvPr>
            <p:ph type="sldNum" sz="quarter" idx="12"/>
          </p:nvPr>
        </p:nvSpPr>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897870078"/>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2023/3/29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1100628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CEE7D-8874-494E-A999-A8BACFC5E3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65C38A-AE99-4426-87CD-FC2CBC9FF5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EF414-A123-46C7-8CB1-D9847C599824}"/>
              </a:ext>
            </a:extLst>
          </p:cNvPr>
          <p:cNvSpPr>
            <a:spLocks noGrp="1"/>
          </p:cNvSpPr>
          <p:nvPr>
            <p:ph type="dt" sz="half" idx="10"/>
          </p:nvPr>
        </p:nvSpPr>
        <p:spPr/>
        <p:txBody>
          <a:bodyPr/>
          <a:lstStyle/>
          <a:p>
            <a:fld id="{01F81F6F-6B09-4C92-9D40-85E5C93130D3}" type="datetimeFigureOut">
              <a:rPr lang="en-US" smtClean="0"/>
              <a:t>3/29/2023</a:t>
            </a:fld>
            <a:endParaRPr lang="en-US"/>
          </a:p>
        </p:txBody>
      </p:sp>
      <p:sp>
        <p:nvSpPr>
          <p:cNvPr id="5" name="Footer Placeholder 4">
            <a:extLst>
              <a:ext uri="{FF2B5EF4-FFF2-40B4-BE49-F238E27FC236}">
                <a16:creationId xmlns:a16="http://schemas.microsoft.com/office/drawing/2014/main" id="{54CF5B32-E9EC-4AEA-A291-E3070191F0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513B66-E237-4C31-8684-37BEE175ED31}"/>
              </a:ext>
            </a:extLst>
          </p:cNvPr>
          <p:cNvSpPr>
            <a:spLocks noGrp="1"/>
          </p:cNvSpPr>
          <p:nvPr>
            <p:ph type="sldNum" sz="quarter" idx="12"/>
          </p:nvPr>
        </p:nvSpPr>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554758601"/>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4EB6D6-2EB6-4891-AF76-082E4A6A14C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90375E-14E7-4759-AB97-FF5F60BC4F93}"/>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83F5D-431D-4A8D-BAF3-D10CCD09E5B7}"/>
              </a:ext>
            </a:extLst>
          </p:cNvPr>
          <p:cNvSpPr>
            <a:spLocks noGrp="1"/>
          </p:cNvSpPr>
          <p:nvPr>
            <p:ph type="dt" sz="half" idx="10"/>
          </p:nvPr>
        </p:nvSpPr>
        <p:spPr/>
        <p:txBody>
          <a:bodyPr/>
          <a:lstStyle/>
          <a:p>
            <a:fld id="{01F81F6F-6B09-4C92-9D40-85E5C93130D3}" type="datetimeFigureOut">
              <a:rPr lang="en-US" smtClean="0"/>
              <a:t>3/29/2023</a:t>
            </a:fld>
            <a:endParaRPr lang="en-US"/>
          </a:p>
        </p:txBody>
      </p:sp>
      <p:sp>
        <p:nvSpPr>
          <p:cNvPr id="5" name="Footer Placeholder 4">
            <a:extLst>
              <a:ext uri="{FF2B5EF4-FFF2-40B4-BE49-F238E27FC236}">
                <a16:creationId xmlns:a16="http://schemas.microsoft.com/office/drawing/2014/main" id="{F136E54F-049F-4AC9-83D3-D7EAE921AA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37A8B-7AA0-4195-B70D-41FA64890C0F}"/>
              </a:ext>
            </a:extLst>
          </p:cNvPr>
          <p:cNvSpPr>
            <a:spLocks noGrp="1"/>
          </p:cNvSpPr>
          <p:nvPr>
            <p:ph type="sldNum" sz="quarter" idx="12"/>
          </p:nvPr>
        </p:nvSpPr>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502543801"/>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63F4DD3-B8EB-4720-B572-24610806BBCE}"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9B2D39-D442-4A6C-AF96-58CA02FB9D1C}" type="slidenum">
              <a:rPr lang="en-US" smtClean="0"/>
              <a:t>‹#›</a:t>
            </a:fld>
            <a:endParaRPr lang="en-US"/>
          </a:p>
        </p:txBody>
      </p:sp>
    </p:spTree>
    <p:extLst>
      <p:ext uri="{BB962C8B-B14F-4D97-AF65-F5344CB8AC3E}">
        <p14:creationId xmlns:p14="http://schemas.microsoft.com/office/powerpoint/2010/main" val="34737212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3F4DD3-B8EB-4720-B572-24610806BBCE}"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9B2D39-D442-4A6C-AF96-58CA02FB9D1C}" type="slidenum">
              <a:rPr lang="en-US" smtClean="0"/>
              <a:t>‹#›</a:t>
            </a:fld>
            <a:endParaRPr lang="en-US"/>
          </a:p>
        </p:txBody>
      </p:sp>
    </p:spTree>
    <p:extLst>
      <p:ext uri="{BB962C8B-B14F-4D97-AF65-F5344CB8AC3E}">
        <p14:creationId xmlns:p14="http://schemas.microsoft.com/office/powerpoint/2010/main" val="7287197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3F4DD3-B8EB-4720-B572-24610806BBCE}"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9B2D39-D442-4A6C-AF96-58CA02FB9D1C}" type="slidenum">
              <a:rPr lang="en-US" smtClean="0"/>
              <a:t>‹#›</a:t>
            </a:fld>
            <a:endParaRPr lang="en-US"/>
          </a:p>
        </p:txBody>
      </p:sp>
    </p:spTree>
    <p:extLst>
      <p:ext uri="{BB962C8B-B14F-4D97-AF65-F5344CB8AC3E}">
        <p14:creationId xmlns:p14="http://schemas.microsoft.com/office/powerpoint/2010/main" val="17279220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3F4DD3-B8EB-4720-B572-24610806BBCE}" type="datetimeFigureOut">
              <a:rPr lang="en-US" smtClean="0"/>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9B2D39-D442-4A6C-AF96-58CA02FB9D1C}" type="slidenum">
              <a:rPr lang="en-US" smtClean="0"/>
              <a:t>‹#›</a:t>
            </a:fld>
            <a:endParaRPr lang="en-US"/>
          </a:p>
        </p:txBody>
      </p:sp>
    </p:spTree>
    <p:extLst>
      <p:ext uri="{BB962C8B-B14F-4D97-AF65-F5344CB8AC3E}">
        <p14:creationId xmlns:p14="http://schemas.microsoft.com/office/powerpoint/2010/main" val="1614595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3F4DD3-B8EB-4720-B572-24610806BBCE}" type="datetimeFigureOut">
              <a:rPr lang="en-US" smtClean="0"/>
              <a:t>3/29/2023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9B2D39-D442-4A6C-AF96-58CA02FB9D1C}" type="slidenum">
              <a:rPr lang="en-US" smtClean="0"/>
              <a:t>‹#›</a:t>
            </a:fld>
            <a:endParaRPr lang="en-US"/>
          </a:p>
        </p:txBody>
      </p:sp>
    </p:spTree>
    <p:extLst>
      <p:ext uri="{BB962C8B-B14F-4D97-AF65-F5344CB8AC3E}">
        <p14:creationId xmlns:p14="http://schemas.microsoft.com/office/powerpoint/2010/main" val="14596267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3F4DD3-B8EB-4720-B572-24610806BBCE}" type="datetimeFigureOut">
              <a:rPr lang="en-US" smtClean="0"/>
              <a:t>3/29/2023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9B2D39-D442-4A6C-AF96-58CA02FB9D1C}" type="slidenum">
              <a:rPr lang="en-US" smtClean="0"/>
              <a:t>‹#›</a:t>
            </a:fld>
            <a:endParaRPr lang="en-US"/>
          </a:p>
        </p:txBody>
      </p:sp>
    </p:spTree>
    <p:extLst>
      <p:ext uri="{BB962C8B-B14F-4D97-AF65-F5344CB8AC3E}">
        <p14:creationId xmlns:p14="http://schemas.microsoft.com/office/powerpoint/2010/main" val="11004529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3F4DD3-B8EB-4720-B572-24610806BBCE}" type="datetimeFigureOut">
              <a:rPr lang="en-US" smtClean="0"/>
              <a:t>3/29/2023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9B2D39-D442-4A6C-AF96-58CA02FB9D1C}" type="slidenum">
              <a:rPr lang="en-US" smtClean="0"/>
              <a:t>‹#›</a:t>
            </a:fld>
            <a:endParaRPr lang="en-US"/>
          </a:p>
        </p:txBody>
      </p:sp>
    </p:spTree>
    <p:extLst>
      <p:ext uri="{BB962C8B-B14F-4D97-AF65-F5344CB8AC3E}">
        <p14:creationId xmlns:p14="http://schemas.microsoft.com/office/powerpoint/2010/main" val="21501884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63F4DD3-B8EB-4720-B572-24610806BBCE}" type="datetimeFigureOut">
              <a:rPr lang="en-US" smtClean="0"/>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9B2D39-D442-4A6C-AF96-58CA02FB9D1C}" type="slidenum">
              <a:rPr lang="en-US" smtClean="0"/>
              <a:t>‹#›</a:t>
            </a:fld>
            <a:endParaRPr lang="en-US"/>
          </a:p>
        </p:txBody>
      </p:sp>
    </p:spTree>
    <p:extLst>
      <p:ext uri="{BB962C8B-B14F-4D97-AF65-F5344CB8AC3E}">
        <p14:creationId xmlns:p14="http://schemas.microsoft.com/office/powerpoint/2010/main" val="278152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2023/3/29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7466480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63F4DD3-B8EB-4720-B572-24610806BBCE}" type="datetimeFigureOut">
              <a:rPr lang="en-US" smtClean="0"/>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9B2D39-D442-4A6C-AF96-58CA02FB9D1C}" type="slidenum">
              <a:rPr lang="en-US" smtClean="0"/>
              <a:t>‹#›</a:t>
            </a:fld>
            <a:endParaRPr lang="en-US"/>
          </a:p>
        </p:txBody>
      </p:sp>
    </p:spTree>
    <p:extLst>
      <p:ext uri="{BB962C8B-B14F-4D97-AF65-F5344CB8AC3E}">
        <p14:creationId xmlns:p14="http://schemas.microsoft.com/office/powerpoint/2010/main" val="73178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3F4DD3-B8EB-4720-B572-24610806BBCE}"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9B2D39-D442-4A6C-AF96-58CA02FB9D1C}" type="slidenum">
              <a:rPr lang="en-US" smtClean="0"/>
              <a:t>‹#›</a:t>
            </a:fld>
            <a:endParaRPr lang="en-US"/>
          </a:p>
        </p:txBody>
      </p:sp>
    </p:spTree>
    <p:extLst>
      <p:ext uri="{BB962C8B-B14F-4D97-AF65-F5344CB8AC3E}">
        <p14:creationId xmlns:p14="http://schemas.microsoft.com/office/powerpoint/2010/main" val="15826271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3F4DD3-B8EB-4720-B572-24610806BBCE}"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9B2D39-D442-4A6C-AF96-58CA02FB9D1C}" type="slidenum">
              <a:rPr lang="en-US" smtClean="0"/>
              <a:t>‹#›</a:t>
            </a:fld>
            <a:endParaRPr lang="en-US"/>
          </a:p>
        </p:txBody>
      </p:sp>
    </p:spTree>
    <p:extLst>
      <p:ext uri="{BB962C8B-B14F-4D97-AF65-F5344CB8AC3E}">
        <p14:creationId xmlns:p14="http://schemas.microsoft.com/office/powerpoint/2010/main" val="1980648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4391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lvl1pPr>
              <a:defRPr>
                <a:latin typeface="三极准柔宋" panose="00000500000000000000" pitchFamily="2" charset="-122"/>
              </a:defRPr>
            </a:lvl1pPr>
          </a:lstStyle>
          <a:p>
            <a:r>
              <a:rPr lang="zh-CN" altLang="en-US" dirty="0"/>
              <a:t>单击此处编辑母版标题样式</a:t>
            </a:r>
          </a:p>
        </p:txBody>
      </p:sp>
    </p:spTree>
    <p:extLst>
      <p:ext uri="{BB962C8B-B14F-4D97-AF65-F5344CB8AC3E}">
        <p14:creationId xmlns:p14="http://schemas.microsoft.com/office/powerpoint/2010/main" val="3371079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内容占位符 2"/>
          <p:cNvSpPr>
            <a:spLocks noGrp="1"/>
          </p:cNvSpPr>
          <p:nvPr>
            <p:ph idx="1"/>
          </p:nvPr>
        </p:nvSpPr>
        <p:spPr>
          <a:xfrm>
            <a:off x="628650" y="1369219"/>
            <a:ext cx="78867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628650" y="4767263"/>
            <a:ext cx="2057400" cy="273844"/>
          </a:xfrm>
        </p:spPr>
        <p:txBody>
          <a:bodyPr/>
          <a:lstStyle/>
          <a:p>
            <a:fld id="{4DCBCD8C-8139-4594-BA3C-16FF1499B823}" type="datetimeFigureOut">
              <a:rPr lang="zh-CN" altLang="en-US" smtClean="0"/>
              <a:t>2023/3/29</a:t>
            </a:fld>
            <a:endParaRPr lang="zh-CN" altLang="en-US"/>
          </a:p>
        </p:txBody>
      </p:sp>
      <p:sp>
        <p:nvSpPr>
          <p:cNvPr id="5" name="页脚占位符 4"/>
          <p:cNvSpPr>
            <a:spLocks noGrp="1"/>
          </p:cNvSpPr>
          <p:nvPr>
            <p:ph type="ftr" sz="quarter" idx="11"/>
          </p:nvPr>
        </p:nvSpPr>
        <p:spPr>
          <a:xfrm>
            <a:off x="3028950" y="4767263"/>
            <a:ext cx="3086100" cy="273844"/>
          </a:xfrm>
        </p:spPr>
        <p:txBody>
          <a:bodyPr/>
          <a:lstStyle/>
          <a:p>
            <a:endParaRPr lang="zh-CN" altLang="en-US"/>
          </a:p>
        </p:txBody>
      </p:sp>
      <p:sp>
        <p:nvSpPr>
          <p:cNvPr id="6" name="灯片编号占位符 5"/>
          <p:cNvSpPr>
            <a:spLocks noGrp="1"/>
          </p:cNvSpPr>
          <p:nvPr>
            <p:ph type="sldNum" sz="quarter" idx="12"/>
          </p:nvPr>
        </p:nvSpPr>
        <p:spPr>
          <a:xfrm>
            <a:off x="6457950" y="4767263"/>
            <a:ext cx="2057400" cy="273844"/>
          </a:xfrm>
        </p:spPr>
        <p:txBody>
          <a:bodyPr/>
          <a:lstStyle/>
          <a:p>
            <a:fld id="{A880E7ED-E1E6-474A-8E65-5FB0B2985BC4}" type="slidenum">
              <a:rPr lang="zh-CN" altLang="en-US" smtClean="0"/>
              <a:t>‹#›</a:t>
            </a:fld>
            <a:endParaRPr lang="zh-CN" altLang="en-US"/>
          </a:p>
        </p:txBody>
      </p:sp>
    </p:spTree>
    <p:extLst>
      <p:ext uri="{BB962C8B-B14F-4D97-AF65-F5344CB8AC3E}">
        <p14:creationId xmlns:p14="http://schemas.microsoft.com/office/powerpoint/2010/main" val="1449117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106" y="841964"/>
            <a:ext cx="6858636" cy="1791106"/>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106" y="2702141"/>
            <a:ext cx="6858636" cy="124210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876" indent="0" algn="ctr">
              <a:buNone/>
              <a:defRPr sz="1200"/>
            </a:lvl7pPr>
            <a:lvl8pPr marL="2400776" indent="0" algn="ctr">
              <a:buNone/>
              <a:defRPr sz="1200"/>
            </a:lvl8pPr>
            <a:lvl9pPr marL="2744629"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7497604" y="4714399"/>
            <a:ext cx="2057400" cy="273844"/>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27720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a:lstStyle/>
          <a:p>
            <a:fld id="{8F401753-84E0-43D3-BDB3-58CAF886AA96}" type="datetimeFigureOut">
              <a:rPr lang="zh-CN" altLang="en-US" smtClean="0"/>
              <a:t>2023/3/29</a:t>
            </a:fld>
            <a:endParaRPr lang="zh-CN" altLang="en-US"/>
          </a:p>
        </p:txBody>
      </p:sp>
      <p:sp>
        <p:nvSpPr>
          <p:cNvPr id="3" name="页脚占位符 2"/>
          <p:cNvSpPr>
            <a:spLocks noGrp="1"/>
          </p:cNvSpPr>
          <p:nvPr>
            <p:ph type="ftr" sz="quarter" idx="11"/>
          </p:nvPr>
        </p:nvSpPr>
        <p:spPr>
          <a:xfrm>
            <a:off x="3028950" y="4767263"/>
            <a:ext cx="3086100" cy="273844"/>
          </a:xfrm>
        </p:spPr>
        <p:txBody>
          <a:bodyPr/>
          <a:lstStyle/>
          <a:p>
            <a:endParaRPr lang="zh-CN" altLang="en-US"/>
          </a:p>
        </p:txBody>
      </p:sp>
      <p:sp>
        <p:nvSpPr>
          <p:cNvPr id="4" name="灯片编号占位符 3"/>
          <p:cNvSpPr>
            <a:spLocks noGrp="1"/>
          </p:cNvSpPr>
          <p:nvPr>
            <p:ph type="sldNum" sz="quarter" idx="12"/>
          </p:nvPr>
        </p:nvSpPr>
        <p:spPr>
          <a:xfrm>
            <a:off x="6449378" y="4767263"/>
            <a:ext cx="2057400" cy="273844"/>
          </a:xfrm>
        </p:spPr>
        <p:txBody>
          <a:bodyPr/>
          <a:lstStyle/>
          <a:p>
            <a:fld id="{0C896B95-5E65-4734-9063-E6F5EAA8ABDB}" type="slidenum">
              <a:rPr lang="zh-CN" altLang="en-US" smtClean="0"/>
              <a:t>‹#›</a:t>
            </a:fld>
            <a:endParaRPr lang="zh-CN" altLang="en-US"/>
          </a:p>
        </p:txBody>
      </p:sp>
    </p:spTree>
    <p:extLst>
      <p:ext uri="{BB962C8B-B14F-4D97-AF65-F5344CB8AC3E}">
        <p14:creationId xmlns:p14="http://schemas.microsoft.com/office/powerpoint/2010/main" val="406563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315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1"/>
            <a:ext cx="9144000" cy="3193257"/>
          </a:xfrm>
          <a:custGeom>
            <a:avLst/>
            <a:gdLst>
              <a:gd name="connsiteX0" fmla="*/ 0 w 12192000"/>
              <a:gd name="connsiteY0" fmla="*/ 0 h 4257676"/>
              <a:gd name="connsiteX1" fmla="*/ 12192000 w 12192000"/>
              <a:gd name="connsiteY1" fmla="*/ 0 h 4257676"/>
              <a:gd name="connsiteX2" fmla="*/ 12192000 w 12192000"/>
              <a:gd name="connsiteY2" fmla="*/ 4257676 h 4257676"/>
              <a:gd name="connsiteX3" fmla="*/ 0 w 12192000"/>
              <a:gd name="connsiteY3" fmla="*/ 4257676 h 4257676"/>
            </a:gdLst>
            <a:ahLst/>
            <a:cxnLst>
              <a:cxn ang="0">
                <a:pos x="connsiteX0" y="connsiteY0"/>
              </a:cxn>
              <a:cxn ang="0">
                <a:pos x="connsiteX1" y="connsiteY1"/>
              </a:cxn>
              <a:cxn ang="0">
                <a:pos x="connsiteX2" y="connsiteY2"/>
              </a:cxn>
              <a:cxn ang="0">
                <a:pos x="connsiteX3" y="connsiteY3"/>
              </a:cxn>
            </a:cxnLst>
            <a:rect l="l" t="t" r="r" b="b"/>
            <a:pathLst>
              <a:path w="12192000" h="4257676">
                <a:moveTo>
                  <a:pt x="0" y="0"/>
                </a:moveTo>
                <a:lnTo>
                  <a:pt x="12192000" y="0"/>
                </a:lnTo>
                <a:lnTo>
                  <a:pt x="12192000" y="4257676"/>
                </a:lnTo>
                <a:lnTo>
                  <a:pt x="0" y="4257676"/>
                </a:lnTo>
                <a:close/>
              </a:path>
            </a:pathLst>
          </a:custGeom>
        </p:spPr>
        <p:txBody>
          <a:bodyPr wrap="square">
            <a:noAutofit/>
          </a:bodyPr>
          <a:lstStyle>
            <a:lvl1pPr>
              <a:defRPr lang="id-ID" sz="1200">
                <a:solidFill>
                  <a:schemeClr val="bg1">
                    <a:lumMod val="65000"/>
                  </a:schemeClr>
                </a:solidFill>
                <a:latin typeface="+mj-lt"/>
              </a:defRPr>
            </a:lvl1pPr>
          </a:lstStyle>
          <a:p>
            <a:pPr lvl="0"/>
            <a:r>
              <a:rPr lang="id-ID" dirty="0"/>
              <a:t>Image Placeholder</a:t>
            </a:r>
          </a:p>
        </p:txBody>
      </p:sp>
    </p:spTree>
    <p:extLst>
      <p:ext uri="{BB962C8B-B14F-4D97-AF65-F5344CB8AC3E}">
        <p14:creationId xmlns:p14="http://schemas.microsoft.com/office/powerpoint/2010/main" val="2060189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2023/3/29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2145813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4E07193-FCE2-4479-BFFF-5FE0A56C1A6B}" type="datetime1">
              <a:rPr lang="en-US" smtClean="0"/>
              <a:pPr/>
              <a:t>3/29/2023</a:t>
            </a:fld>
            <a:endParaRPr lang="en-US"/>
          </a:p>
        </p:txBody>
      </p:sp>
      <p:sp>
        <p:nvSpPr>
          <p:cNvPr id="5" name="Footer Placeholder 4"/>
          <p:cNvSpPr>
            <a:spLocks noGrp="1"/>
          </p:cNvSpPr>
          <p:nvPr>
            <p:ph type="ftr" sz="quarter" idx="11"/>
          </p:nvPr>
        </p:nvSpPr>
        <p:spPr/>
        <p:txBody>
          <a:bodyPr/>
          <a:lstStyle/>
          <a:p>
            <a:r>
              <a:rPr lang="vi-VN"/>
              <a:t>GV: Vũ Thị Thư</a:t>
            </a:r>
            <a:endParaRPr lang="en-US"/>
          </a:p>
        </p:txBody>
      </p:sp>
      <p:sp>
        <p:nvSpPr>
          <p:cNvPr id="6" name="Slide Number Placeholder 5"/>
          <p:cNvSpPr>
            <a:spLocks noGrp="1"/>
          </p:cNvSpPr>
          <p:nvPr>
            <p:ph type="sldNum" sz="quarter" idx="12"/>
          </p:nvPr>
        </p:nvSpPr>
        <p:spPr/>
        <p:txBody>
          <a:bodyPr/>
          <a:lstStyle/>
          <a:p>
            <a:fld id="{7FFCD6D7-6B64-4BAF-ACAA-B73C7B9D152C}" type="slidenum">
              <a:rPr lang="en-US" smtClean="0"/>
              <a:pPr/>
              <a:t>‹#›</a:t>
            </a:fld>
            <a:endParaRPr lang="en-US"/>
          </a:p>
        </p:txBody>
      </p:sp>
    </p:spTree>
    <p:extLst>
      <p:ext uri="{BB962C8B-B14F-4D97-AF65-F5344CB8AC3E}">
        <p14:creationId xmlns:p14="http://schemas.microsoft.com/office/powerpoint/2010/main" val="4188924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B1E50-8030-4028-8028-AEF50EE3CAEF}" type="datetime1">
              <a:rPr lang="en-US" smtClean="0"/>
              <a:pPr/>
              <a:t>3/29/2023</a:t>
            </a:fld>
            <a:endParaRPr lang="en-US"/>
          </a:p>
        </p:txBody>
      </p:sp>
      <p:sp>
        <p:nvSpPr>
          <p:cNvPr id="5" name="Footer Placeholder 4"/>
          <p:cNvSpPr>
            <a:spLocks noGrp="1"/>
          </p:cNvSpPr>
          <p:nvPr>
            <p:ph type="ftr" sz="quarter" idx="11"/>
          </p:nvPr>
        </p:nvSpPr>
        <p:spPr/>
        <p:txBody>
          <a:bodyPr/>
          <a:lstStyle/>
          <a:p>
            <a:r>
              <a:rPr lang="vi-VN"/>
              <a:t>GV: Vũ Thị Thư</a:t>
            </a:r>
            <a:endParaRPr lang="en-US"/>
          </a:p>
        </p:txBody>
      </p:sp>
      <p:sp>
        <p:nvSpPr>
          <p:cNvPr id="6" name="Slide Number Placeholder 5"/>
          <p:cNvSpPr>
            <a:spLocks noGrp="1"/>
          </p:cNvSpPr>
          <p:nvPr>
            <p:ph type="sldNum" sz="quarter" idx="12"/>
          </p:nvPr>
        </p:nvSpPr>
        <p:spPr/>
        <p:txBody>
          <a:bodyPr/>
          <a:lstStyle/>
          <a:p>
            <a:fld id="{7FFCD6D7-6B64-4BAF-ACAA-B73C7B9D152C}" type="slidenum">
              <a:rPr lang="en-US" smtClean="0"/>
              <a:pPr/>
              <a:t>‹#›</a:t>
            </a:fld>
            <a:endParaRPr lang="en-US"/>
          </a:p>
        </p:txBody>
      </p:sp>
    </p:spTree>
    <p:extLst>
      <p:ext uri="{BB962C8B-B14F-4D97-AF65-F5344CB8AC3E}">
        <p14:creationId xmlns:p14="http://schemas.microsoft.com/office/powerpoint/2010/main" val="23362679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D4ACA0-24B5-4275-9335-D188AC7D4A25}" type="datetime1">
              <a:rPr lang="en-US" smtClean="0"/>
              <a:pPr/>
              <a:t>3/29/2023</a:t>
            </a:fld>
            <a:endParaRPr lang="en-US"/>
          </a:p>
        </p:txBody>
      </p:sp>
      <p:sp>
        <p:nvSpPr>
          <p:cNvPr id="5" name="Footer Placeholder 4"/>
          <p:cNvSpPr>
            <a:spLocks noGrp="1"/>
          </p:cNvSpPr>
          <p:nvPr>
            <p:ph type="ftr" sz="quarter" idx="11"/>
          </p:nvPr>
        </p:nvSpPr>
        <p:spPr/>
        <p:txBody>
          <a:bodyPr/>
          <a:lstStyle/>
          <a:p>
            <a:r>
              <a:rPr lang="vi-VN"/>
              <a:t>GV: Vũ Thị Thư</a:t>
            </a:r>
            <a:endParaRPr lang="en-US"/>
          </a:p>
        </p:txBody>
      </p:sp>
      <p:sp>
        <p:nvSpPr>
          <p:cNvPr id="6" name="Slide Number Placeholder 5"/>
          <p:cNvSpPr>
            <a:spLocks noGrp="1"/>
          </p:cNvSpPr>
          <p:nvPr>
            <p:ph type="sldNum" sz="quarter" idx="12"/>
          </p:nvPr>
        </p:nvSpPr>
        <p:spPr/>
        <p:txBody>
          <a:bodyPr/>
          <a:lstStyle/>
          <a:p>
            <a:fld id="{7FFCD6D7-6B64-4BAF-ACAA-B73C7B9D152C}" type="slidenum">
              <a:rPr lang="en-US" smtClean="0"/>
              <a:pPr/>
              <a:t>‹#›</a:t>
            </a:fld>
            <a:endParaRPr lang="en-US"/>
          </a:p>
        </p:txBody>
      </p:sp>
    </p:spTree>
    <p:extLst>
      <p:ext uri="{BB962C8B-B14F-4D97-AF65-F5344CB8AC3E}">
        <p14:creationId xmlns:p14="http://schemas.microsoft.com/office/powerpoint/2010/main" val="40138099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1E7434-ED64-43DF-8ECB-73149D252F9E}" type="datetime1">
              <a:rPr lang="en-US" smtClean="0"/>
              <a:pPr/>
              <a:t>3/29/2023</a:t>
            </a:fld>
            <a:endParaRPr lang="en-US"/>
          </a:p>
        </p:txBody>
      </p:sp>
      <p:sp>
        <p:nvSpPr>
          <p:cNvPr id="6" name="Footer Placeholder 5"/>
          <p:cNvSpPr>
            <a:spLocks noGrp="1"/>
          </p:cNvSpPr>
          <p:nvPr>
            <p:ph type="ftr" sz="quarter" idx="11"/>
          </p:nvPr>
        </p:nvSpPr>
        <p:spPr/>
        <p:txBody>
          <a:bodyPr/>
          <a:lstStyle/>
          <a:p>
            <a:r>
              <a:rPr lang="vi-VN"/>
              <a:t>GV: Vũ Thị Thư</a:t>
            </a:r>
            <a:endParaRPr lang="en-US"/>
          </a:p>
        </p:txBody>
      </p:sp>
      <p:sp>
        <p:nvSpPr>
          <p:cNvPr id="7" name="Slide Number Placeholder 6"/>
          <p:cNvSpPr>
            <a:spLocks noGrp="1"/>
          </p:cNvSpPr>
          <p:nvPr>
            <p:ph type="sldNum" sz="quarter" idx="12"/>
          </p:nvPr>
        </p:nvSpPr>
        <p:spPr/>
        <p:txBody>
          <a:bodyPr/>
          <a:lstStyle/>
          <a:p>
            <a:fld id="{7FFCD6D7-6B64-4BAF-ACAA-B73C7B9D152C}" type="slidenum">
              <a:rPr lang="en-US" smtClean="0"/>
              <a:pPr/>
              <a:t>‹#›</a:t>
            </a:fld>
            <a:endParaRPr lang="en-US"/>
          </a:p>
        </p:txBody>
      </p:sp>
    </p:spTree>
    <p:extLst>
      <p:ext uri="{BB962C8B-B14F-4D97-AF65-F5344CB8AC3E}">
        <p14:creationId xmlns:p14="http://schemas.microsoft.com/office/powerpoint/2010/main" val="19320226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409F15-DFE8-4AA4-81CC-F16DEF209DEA}" type="datetime1">
              <a:rPr lang="en-US" smtClean="0"/>
              <a:pPr/>
              <a:t>3/29/2023</a:t>
            </a:fld>
            <a:endParaRPr lang="en-US"/>
          </a:p>
        </p:txBody>
      </p:sp>
      <p:sp>
        <p:nvSpPr>
          <p:cNvPr id="8" name="Footer Placeholder 7"/>
          <p:cNvSpPr>
            <a:spLocks noGrp="1"/>
          </p:cNvSpPr>
          <p:nvPr>
            <p:ph type="ftr" sz="quarter" idx="11"/>
          </p:nvPr>
        </p:nvSpPr>
        <p:spPr/>
        <p:txBody>
          <a:bodyPr/>
          <a:lstStyle/>
          <a:p>
            <a:r>
              <a:rPr lang="vi-VN"/>
              <a:t>GV: Vũ Thị Thư</a:t>
            </a:r>
            <a:endParaRPr lang="en-US"/>
          </a:p>
        </p:txBody>
      </p:sp>
      <p:sp>
        <p:nvSpPr>
          <p:cNvPr id="9" name="Slide Number Placeholder 8"/>
          <p:cNvSpPr>
            <a:spLocks noGrp="1"/>
          </p:cNvSpPr>
          <p:nvPr>
            <p:ph type="sldNum" sz="quarter" idx="12"/>
          </p:nvPr>
        </p:nvSpPr>
        <p:spPr/>
        <p:txBody>
          <a:bodyPr/>
          <a:lstStyle/>
          <a:p>
            <a:fld id="{7FFCD6D7-6B64-4BAF-ACAA-B73C7B9D152C}" type="slidenum">
              <a:rPr lang="en-US" smtClean="0"/>
              <a:pPr/>
              <a:t>‹#›</a:t>
            </a:fld>
            <a:endParaRPr lang="en-US"/>
          </a:p>
        </p:txBody>
      </p:sp>
    </p:spTree>
    <p:extLst>
      <p:ext uri="{BB962C8B-B14F-4D97-AF65-F5344CB8AC3E}">
        <p14:creationId xmlns:p14="http://schemas.microsoft.com/office/powerpoint/2010/main" val="38883104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2D64D6-FB48-40D4-9FE3-9C8FC5EE5745}" type="datetime1">
              <a:rPr lang="en-US" smtClean="0"/>
              <a:pPr/>
              <a:t>3/29/2023</a:t>
            </a:fld>
            <a:endParaRPr lang="en-US"/>
          </a:p>
        </p:txBody>
      </p:sp>
      <p:sp>
        <p:nvSpPr>
          <p:cNvPr id="4" name="Footer Placeholder 3"/>
          <p:cNvSpPr>
            <a:spLocks noGrp="1"/>
          </p:cNvSpPr>
          <p:nvPr>
            <p:ph type="ftr" sz="quarter" idx="11"/>
          </p:nvPr>
        </p:nvSpPr>
        <p:spPr/>
        <p:txBody>
          <a:bodyPr/>
          <a:lstStyle/>
          <a:p>
            <a:r>
              <a:rPr lang="vi-VN"/>
              <a:t>GV: Vũ Thị Thư</a:t>
            </a:r>
            <a:endParaRPr lang="en-US"/>
          </a:p>
        </p:txBody>
      </p:sp>
      <p:sp>
        <p:nvSpPr>
          <p:cNvPr id="5" name="Slide Number Placeholder 4"/>
          <p:cNvSpPr>
            <a:spLocks noGrp="1"/>
          </p:cNvSpPr>
          <p:nvPr>
            <p:ph type="sldNum" sz="quarter" idx="12"/>
          </p:nvPr>
        </p:nvSpPr>
        <p:spPr/>
        <p:txBody>
          <a:bodyPr/>
          <a:lstStyle/>
          <a:p>
            <a:fld id="{7FFCD6D7-6B64-4BAF-ACAA-B73C7B9D152C}" type="slidenum">
              <a:rPr lang="en-US" smtClean="0"/>
              <a:pPr/>
              <a:t>‹#›</a:t>
            </a:fld>
            <a:endParaRPr lang="en-US"/>
          </a:p>
        </p:txBody>
      </p:sp>
    </p:spTree>
    <p:extLst>
      <p:ext uri="{BB962C8B-B14F-4D97-AF65-F5344CB8AC3E}">
        <p14:creationId xmlns:p14="http://schemas.microsoft.com/office/powerpoint/2010/main" val="23103595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956179-1089-4CB8-9792-76890A6D475F}" type="datetime1">
              <a:rPr lang="en-US" smtClean="0"/>
              <a:pPr/>
              <a:t>3/29/2023</a:t>
            </a:fld>
            <a:endParaRPr lang="en-US"/>
          </a:p>
        </p:txBody>
      </p:sp>
      <p:sp>
        <p:nvSpPr>
          <p:cNvPr id="3" name="Footer Placeholder 2"/>
          <p:cNvSpPr>
            <a:spLocks noGrp="1"/>
          </p:cNvSpPr>
          <p:nvPr>
            <p:ph type="ftr" sz="quarter" idx="11"/>
          </p:nvPr>
        </p:nvSpPr>
        <p:spPr/>
        <p:txBody>
          <a:bodyPr/>
          <a:lstStyle/>
          <a:p>
            <a:r>
              <a:rPr lang="vi-VN"/>
              <a:t>GV: Vũ Thị Thư</a:t>
            </a:r>
            <a:endParaRPr lang="en-US"/>
          </a:p>
        </p:txBody>
      </p:sp>
      <p:sp>
        <p:nvSpPr>
          <p:cNvPr id="4" name="Slide Number Placeholder 3"/>
          <p:cNvSpPr>
            <a:spLocks noGrp="1"/>
          </p:cNvSpPr>
          <p:nvPr>
            <p:ph type="sldNum" sz="quarter" idx="12"/>
          </p:nvPr>
        </p:nvSpPr>
        <p:spPr/>
        <p:txBody>
          <a:bodyPr/>
          <a:lstStyle/>
          <a:p>
            <a:fld id="{7FFCD6D7-6B64-4BAF-ACAA-B73C7B9D152C}" type="slidenum">
              <a:rPr lang="en-US" smtClean="0"/>
              <a:pPr/>
              <a:t>‹#›</a:t>
            </a:fld>
            <a:endParaRPr lang="en-US"/>
          </a:p>
        </p:txBody>
      </p:sp>
    </p:spTree>
    <p:extLst>
      <p:ext uri="{BB962C8B-B14F-4D97-AF65-F5344CB8AC3E}">
        <p14:creationId xmlns:p14="http://schemas.microsoft.com/office/powerpoint/2010/main" val="24358830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85A7A16-F63E-4118-B435-9E6C30DB2647}" type="datetime1">
              <a:rPr lang="en-US" smtClean="0"/>
              <a:pPr/>
              <a:t>3/29/2023</a:t>
            </a:fld>
            <a:endParaRPr lang="en-US"/>
          </a:p>
        </p:txBody>
      </p:sp>
      <p:sp>
        <p:nvSpPr>
          <p:cNvPr id="6" name="Footer Placeholder 5"/>
          <p:cNvSpPr>
            <a:spLocks noGrp="1"/>
          </p:cNvSpPr>
          <p:nvPr>
            <p:ph type="ftr" sz="quarter" idx="11"/>
          </p:nvPr>
        </p:nvSpPr>
        <p:spPr/>
        <p:txBody>
          <a:bodyPr/>
          <a:lstStyle/>
          <a:p>
            <a:r>
              <a:rPr lang="vi-VN"/>
              <a:t>GV: Vũ Thị Thư</a:t>
            </a:r>
            <a:endParaRPr lang="en-US"/>
          </a:p>
        </p:txBody>
      </p:sp>
      <p:sp>
        <p:nvSpPr>
          <p:cNvPr id="7" name="Slide Number Placeholder 6"/>
          <p:cNvSpPr>
            <a:spLocks noGrp="1"/>
          </p:cNvSpPr>
          <p:nvPr>
            <p:ph type="sldNum" sz="quarter" idx="12"/>
          </p:nvPr>
        </p:nvSpPr>
        <p:spPr/>
        <p:txBody>
          <a:bodyPr/>
          <a:lstStyle/>
          <a:p>
            <a:fld id="{7FFCD6D7-6B64-4BAF-ACAA-B73C7B9D152C}" type="slidenum">
              <a:rPr lang="en-US" smtClean="0"/>
              <a:pPr/>
              <a:t>‹#›</a:t>
            </a:fld>
            <a:endParaRPr lang="en-US"/>
          </a:p>
        </p:txBody>
      </p:sp>
    </p:spTree>
    <p:extLst>
      <p:ext uri="{BB962C8B-B14F-4D97-AF65-F5344CB8AC3E}">
        <p14:creationId xmlns:p14="http://schemas.microsoft.com/office/powerpoint/2010/main" val="9502177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438F06A6-6E1D-44EA-AC87-AF54781D9D25}" type="datetime1">
              <a:rPr lang="en-US" smtClean="0"/>
              <a:pPr/>
              <a:t>3/29/2023</a:t>
            </a:fld>
            <a:endParaRPr lang="en-US"/>
          </a:p>
        </p:txBody>
      </p:sp>
      <p:sp>
        <p:nvSpPr>
          <p:cNvPr id="6" name="Footer Placeholder 5"/>
          <p:cNvSpPr>
            <a:spLocks noGrp="1"/>
          </p:cNvSpPr>
          <p:nvPr>
            <p:ph type="ftr" sz="quarter" idx="11"/>
          </p:nvPr>
        </p:nvSpPr>
        <p:spPr/>
        <p:txBody>
          <a:bodyPr/>
          <a:lstStyle/>
          <a:p>
            <a:r>
              <a:rPr lang="vi-VN"/>
              <a:t>GV: Vũ Thị Thư</a:t>
            </a:r>
            <a:endParaRPr lang="en-US"/>
          </a:p>
        </p:txBody>
      </p:sp>
      <p:sp>
        <p:nvSpPr>
          <p:cNvPr id="7" name="Slide Number Placeholder 6"/>
          <p:cNvSpPr>
            <a:spLocks noGrp="1"/>
          </p:cNvSpPr>
          <p:nvPr>
            <p:ph type="sldNum" sz="quarter" idx="12"/>
          </p:nvPr>
        </p:nvSpPr>
        <p:spPr/>
        <p:txBody>
          <a:bodyPr/>
          <a:lstStyle/>
          <a:p>
            <a:fld id="{7FFCD6D7-6B64-4BAF-ACAA-B73C7B9D152C}" type="slidenum">
              <a:rPr lang="en-US" smtClean="0"/>
              <a:pPr/>
              <a:t>‹#›</a:t>
            </a:fld>
            <a:endParaRPr lang="en-US"/>
          </a:p>
        </p:txBody>
      </p:sp>
    </p:spTree>
    <p:extLst>
      <p:ext uri="{BB962C8B-B14F-4D97-AF65-F5344CB8AC3E}">
        <p14:creationId xmlns:p14="http://schemas.microsoft.com/office/powerpoint/2010/main" val="3621339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17ACA1-B368-4BA8-90EB-FC66CBD50688}" type="datetime1">
              <a:rPr lang="en-US" smtClean="0"/>
              <a:pPr/>
              <a:t>3/29/2023</a:t>
            </a:fld>
            <a:endParaRPr lang="en-US"/>
          </a:p>
        </p:txBody>
      </p:sp>
      <p:sp>
        <p:nvSpPr>
          <p:cNvPr id="5" name="Footer Placeholder 4"/>
          <p:cNvSpPr>
            <a:spLocks noGrp="1"/>
          </p:cNvSpPr>
          <p:nvPr>
            <p:ph type="ftr" sz="quarter" idx="11"/>
          </p:nvPr>
        </p:nvSpPr>
        <p:spPr/>
        <p:txBody>
          <a:bodyPr/>
          <a:lstStyle/>
          <a:p>
            <a:r>
              <a:rPr lang="vi-VN"/>
              <a:t>GV: Vũ Thị Thư</a:t>
            </a:r>
            <a:endParaRPr lang="en-US"/>
          </a:p>
        </p:txBody>
      </p:sp>
      <p:sp>
        <p:nvSpPr>
          <p:cNvPr id="6" name="Slide Number Placeholder 5"/>
          <p:cNvSpPr>
            <a:spLocks noGrp="1"/>
          </p:cNvSpPr>
          <p:nvPr>
            <p:ph type="sldNum" sz="quarter" idx="12"/>
          </p:nvPr>
        </p:nvSpPr>
        <p:spPr/>
        <p:txBody>
          <a:bodyPr/>
          <a:lstStyle/>
          <a:p>
            <a:fld id="{7FFCD6D7-6B64-4BAF-ACAA-B73C7B9D152C}" type="slidenum">
              <a:rPr lang="en-US" smtClean="0"/>
              <a:pPr/>
              <a:t>‹#›</a:t>
            </a:fld>
            <a:endParaRPr lang="en-US"/>
          </a:p>
        </p:txBody>
      </p:sp>
    </p:spTree>
    <p:extLst>
      <p:ext uri="{BB962C8B-B14F-4D97-AF65-F5344CB8AC3E}">
        <p14:creationId xmlns:p14="http://schemas.microsoft.com/office/powerpoint/2010/main" val="3487503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2023/3/29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0229800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D9986-4A69-47A4-89D2-9FB68BE97A59}" type="datetime1">
              <a:rPr lang="en-US" smtClean="0"/>
              <a:pPr/>
              <a:t>3/29/2023</a:t>
            </a:fld>
            <a:endParaRPr lang="en-US"/>
          </a:p>
        </p:txBody>
      </p:sp>
      <p:sp>
        <p:nvSpPr>
          <p:cNvPr id="5" name="Footer Placeholder 4"/>
          <p:cNvSpPr>
            <a:spLocks noGrp="1"/>
          </p:cNvSpPr>
          <p:nvPr>
            <p:ph type="ftr" sz="quarter" idx="11"/>
          </p:nvPr>
        </p:nvSpPr>
        <p:spPr/>
        <p:txBody>
          <a:bodyPr/>
          <a:lstStyle/>
          <a:p>
            <a:r>
              <a:rPr lang="vi-VN"/>
              <a:t>GV: Vũ Thị Thư</a:t>
            </a:r>
            <a:endParaRPr lang="en-US"/>
          </a:p>
        </p:txBody>
      </p:sp>
      <p:sp>
        <p:nvSpPr>
          <p:cNvPr id="6" name="Slide Number Placeholder 5"/>
          <p:cNvSpPr>
            <a:spLocks noGrp="1"/>
          </p:cNvSpPr>
          <p:nvPr>
            <p:ph type="sldNum" sz="quarter" idx="12"/>
          </p:nvPr>
        </p:nvSpPr>
        <p:spPr/>
        <p:txBody>
          <a:bodyPr/>
          <a:lstStyle/>
          <a:p>
            <a:fld id="{7FFCD6D7-6B64-4BAF-ACAA-B73C7B9D152C}" type="slidenum">
              <a:rPr lang="en-US" smtClean="0"/>
              <a:pPr/>
              <a:t>‹#›</a:t>
            </a:fld>
            <a:endParaRPr lang="en-US"/>
          </a:p>
        </p:txBody>
      </p:sp>
    </p:spTree>
    <p:extLst>
      <p:ext uri="{BB962C8B-B14F-4D97-AF65-F5344CB8AC3E}">
        <p14:creationId xmlns:p14="http://schemas.microsoft.com/office/powerpoint/2010/main" val="38969945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726136"/>
      </p:ext>
    </p:extLst>
  </p:cSld>
  <p:clrMapOvr>
    <a:masterClrMapping/>
  </p:clrMapOvr>
  <mc:AlternateContent xmlns:mc="http://schemas.openxmlformats.org/markup-compatibility/2006" xmlns:p14="http://schemas.microsoft.com/office/powerpoint/2010/main">
    <mc:Choice Requires="p14">
      <p:transition spd="slow" p14:dur="2000" advClick="0" advTm="4000">
        <p14:warp dir="in"/>
      </p:transition>
    </mc:Choice>
    <mc:Fallback xmlns="">
      <p:transition spd="slow" advClick="0" advTm="400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
        <p:cNvGrpSpPr/>
        <p:nvPr/>
      </p:nvGrpSpPr>
      <p:grpSpPr>
        <a:xfrm>
          <a:off x="0" y="0"/>
          <a:ext cx="0" cy="0"/>
          <a:chOff x="0" y="0"/>
          <a:chExt cx="0" cy="0"/>
        </a:xfrm>
      </p:grpSpPr>
      <p:sp>
        <p:nvSpPr>
          <p:cNvPr id="49" name="Google Shape;49;p9"/>
          <p:cNvSpPr/>
          <p:nvPr/>
        </p:nvSpPr>
        <p:spPr>
          <a:xfrm>
            <a:off x="209375" y="211354"/>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68569" tIns="68569" rIns="68569" bIns="68569" anchor="ctr" anchorCtr="0">
            <a:noAutofit/>
          </a:bodyPr>
          <a:lstStyle/>
          <a:p>
            <a:endParaRPr sz="1400"/>
          </a:p>
        </p:txBody>
      </p:sp>
      <p:sp>
        <p:nvSpPr>
          <p:cNvPr id="50" name="Google Shape;50;p9"/>
          <p:cNvSpPr/>
          <p:nvPr/>
        </p:nvSpPr>
        <p:spPr>
          <a:xfrm>
            <a:off x="0" y="1973600"/>
            <a:ext cx="9144000" cy="3169800"/>
          </a:xfrm>
          <a:prstGeom prst="rect">
            <a:avLst/>
          </a:prstGeom>
          <a:solidFill>
            <a:schemeClr val="accent5"/>
          </a:solidFill>
          <a:ln>
            <a:noFill/>
          </a:ln>
        </p:spPr>
        <p:txBody>
          <a:bodyPr spcFirstLastPara="1" wrap="square" lIns="68569" tIns="68569" rIns="68569" bIns="68569" anchor="ctr" anchorCtr="0">
            <a:noAutofit/>
          </a:bodyPr>
          <a:lstStyle/>
          <a:p>
            <a:endParaRPr sz="1400"/>
          </a:p>
        </p:txBody>
      </p:sp>
      <p:sp>
        <p:nvSpPr>
          <p:cNvPr id="51" name="Google Shape;51;p9"/>
          <p:cNvSpPr txBox="1">
            <a:spLocks noGrp="1"/>
          </p:cNvSpPr>
          <p:nvPr>
            <p:ph type="title"/>
          </p:nvPr>
        </p:nvSpPr>
        <p:spPr>
          <a:xfrm>
            <a:off x="4693064" y="2325850"/>
            <a:ext cx="3503100" cy="1839300"/>
          </a:xfrm>
          <a:prstGeom prst="rect">
            <a:avLst/>
          </a:prstGeom>
        </p:spPr>
        <p:txBody>
          <a:bodyPr spcFirstLastPara="1" wrap="square" lIns="68569" tIns="68569" rIns="68569" bIns="68569" anchor="ctr" anchorCtr="0">
            <a:noAutofit/>
          </a:bodyPr>
          <a:lstStyle>
            <a:lvl1pPr lvl="0" algn="ctr" rtl="0">
              <a:spcBef>
                <a:spcPts val="0"/>
              </a:spcBef>
              <a:spcAft>
                <a:spcPts val="0"/>
              </a:spcAft>
              <a:buSzPts val="3600"/>
              <a:buNone/>
              <a:defRPr sz="6600"/>
            </a:lvl1pPr>
            <a:lvl2pPr lvl="1" algn="ctr" rtl="0">
              <a:spcBef>
                <a:spcPts val="0"/>
              </a:spcBef>
              <a:spcAft>
                <a:spcPts val="0"/>
              </a:spcAft>
              <a:buSzPts val="3600"/>
              <a:buNone/>
              <a:defRPr sz="2700"/>
            </a:lvl2pPr>
            <a:lvl3pPr lvl="2" algn="ctr" rtl="0">
              <a:spcBef>
                <a:spcPts val="0"/>
              </a:spcBef>
              <a:spcAft>
                <a:spcPts val="0"/>
              </a:spcAft>
              <a:buSzPts val="3600"/>
              <a:buNone/>
              <a:defRPr sz="2700"/>
            </a:lvl3pPr>
            <a:lvl4pPr lvl="3" algn="ctr" rtl="0">
              <a:spcBef>
                <a:spcPts val="0"/>
              </a:spcBef>
              <a:spcAft>
                <a:spcPts val="0"/>
              </a:spcAft>
              <a:buSzPts val="3600"/>
              <a:buNone/>
              <a:defRPr sz="2700"/>
            </a:lvl4pPr>
            <a:lvl5pPr lvl="4" algn="ctr" rtl="0">
              <a:spcBef>
                <a:spcPts val="0"/>
              </a:spcBef>
              <a:spcAft>
                <a:spcPts val="0"/>
              </a:spcAft>
              <a:buSzPts val="3600"/>
              <a:buNone/>
              <a:defRPr sz="2700"/>
            </a:lvl5pPr>
            <a:lvl6pPr lvl="5" algn="ctr" rtl="0">
              <a:spcBef>
                <a:spcPts val="0"/>
              </a:spcBef>
              <a:spcAft>
                <a:spcPts val="0"/>
              </a:spcAft>
              <a:buSzPts val="3600"/>
              <a:buNone/>
              <a:defRPr sz="2700"/>
            </a:lvl6pPr>
            <a:lvl7pPr lvl="6" algn="ctr" rtl="0">
              <a:spcBef>
                <a:spcPts val="0"/>
              </a:spcBef>
              <a:spcAft>
                <a:spcPts val="0"/>
              </a:spcAft>
              <a:buSzPts val="3600"/>
              <a:buNone/>
              <a:defRPr sz="2700"/>
            </a:lvl7pPr>
            <a:lvl8pPr lvl="7" algn="ctr" rtl="0">
              <a:spcBef>
                <a:spcPts val="0"/>
              </a:spcBef>
              <a:spcAft>
                <a:spcPts val="0"/>
              </a:spcAft>
              <a:buSzPts val="3600"/>
              <a:buNone/>
              <a:defRPr sz="2700"/>
            </a:lvl8pPr>
            <a:lvl9pPr lvl="8" algn="ctr" rtl="0">
              <a:spcBef>
                <a:spcPts val="0"/>
              </a:spcBef>
              <a:spcAft>
                <a:spcPts val="0"/>
              </a:spcAft>
              <a:buSzPts val="3600"/>
              <a:buNone/>
              <a:defRPr sz="2700"/>
            </a:lvl9pPr>
          </a:lstStyle>
          <a:p>
            <a:endParaRPr/>
          </a:p>
        </p:txBody>
      </p:sp>
      <p:sp>
        <p:nvSpPr>
          <p:cNvPr id="52" name="Google Shape;52;p9"/>
          <p:cNvSpPr txBox="1">
            <a:spLocks noGrp="1"/>
          </p:cNvSpPr>
          <p:nvPr>
            <p:ph type="subTitle" idx="1"/>
          </p:nvPr>
        </p:nvSpPr>
        <p:spPr>
          <a:xfrm>
            <a:off x="4693063" y="3962175"/>
            <a:ext cx="3503100" cy="4341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100"/>
            </a:lvl1pPr>
            <a:lvl2pPr lvl="1" algn="ctr" rtl="0">
              <a:lnSpc>
                <a:spcPct val="100000"/>
              </a:lnSpc>
              <a:spcBef>
                <a:spcPts val="1200"/>
              </a:spcBef>
              <a:spcAft>
                <a:spcPts val="0"/>
              </a:spcAft>
              <a:buSzPts val="1400"/>
              <a:buNone/>
              <a:defRPr/>
            </a:lvl2pPr>
            <a:lvl3pPr lvl="2" algn="ctr" rtl="0">
              <a:lnSpc>
                <a:spcPct val="100000"/>
              </a:lnSpc>
              <a:spcBef>
                <a:spcPts val="1200"/>
              </a:spcBef>
              <a:spcAft>
                <a:spcPts val="0"/>
              </a:spcAft>
              <a:buSzPts val="1400"/>
              <a:buNone/>
              <a:defRPr/>
            </a:lvl3pPr>
            <a:lvl4pPr lvl="3" algn="ctr" rtl="0">
              <a:lnSpc>
                <a:spcPct val="100000"/>
              </a:lnSpc>
              <a:spcBef>
                <a:spcPts val="1200"/>
              </a:spcBef>
              <a:spcAft>
                <a:spcPts val="0"/>
              </a:spcAft>
              <a:buSzPts val="1400"/>
              <a:buNone/>
              <a:defRPr/>
            </a:lvl4pPr>
            <a:lvl5pPr lvl="4" algn="ctr" rtl="0">
              <a:lnSpc>
                <a:spcPct val="100000"/>
              </a:lnSpc>
              <a:spcBef>
                <a:spcPts val="1200"/>
              </a:spcBef>
              <a:spcAft>
                <a:spcPts val="0"/>
              </a:spcAft>
              <a:buSzPts val="1400"/>
              <a:buNone/>
              <a:defRPr/>
            </a:lvl5pPr>
            <a:lvl6pPr lvl="5" algn="ctr" rtl="0">
              <a:lnSpc>
                <a:spcPct val="100000"/>
              </a:lnSpc>
              <a:spcBef>
                <a:spcPts val="1200"/>
              </a:spcBef>
              <a:spcAft>
                <a:spcPts val="0"/>
              </a:spcAft>
              <a:buSzPts val="1400"/>
              <a:buNone/>
              <a:defRPr/>
            </a:lvl6pPr>
            <a:lvl7pPr lvl="6" algn="ctr" rtl="0">
              <a:lnSpc>
                <a:spcPct val="100000"/>
              </a:lnSpc>
              <a:spcBef>
                <a:spcPts val="1200"/>
              </a:spcBef>
              <a:spcAft>
                <a:spcPts val="0"/>
              </a:spcAft>
              <a:buSzPts val="1400"/>
              <a:buNone/>
              <a:defRPr/>
            </a:lvl7pPr>
            <a:lvl8pPr lvl="7" algn="ctr" rtl="0">
              <a:lnSpc>
                <a:spcPct val="100000"/>
              </a:lnSpc>
              <a:spcBef>
                <a:spcPts val="1200"/>
              </a:spcBef>
              <a:spcAft>
                <a:spcPts val="0"/>
              </a:spcAft>
              <a:buSzPts val="1400"/>
              <a:buNone/>
              <a:defRPr/>
            </a:lvl8pPr>
            <a:lvl9pPr lvl="8" algn="ctr" rtl="0">
              <a:lnSpc>
                <a:spcPct val="100000"/>
              </a:lnSpc>
              <a:spcBef>
                <a:spcPts val="1200"/>
              </a:spcBef>
              <a:spcAft>
                <a:spcPts val="1200"/>
              </a:spcAft>
              <a:buSzPts val="1400"/>
              <a:buNone/>
              <a:defRPr/>
            </a:lvl9pPr>
          </a:lstStyle>
          <a:p>
            <a:endParaRPr/>
          </a:p>
        </p:txBody>
      </p:sp>
      <p:sp>
        <p:nvSpPr>
          <p:cNvPr id="53" name="Google Shape;53;p9"/>
          <p:cNvSpPr txBox="1">
            <a:spLocks noGrp="1"/>
          </p:cNvSpPr>
          <p:nvPr>
            <p:ph type="subTitle" idx="2"/>
          </p:nvPr>
        </p:nvSpPr>
        <p:spPr>
          <a:xfrm>
            <a:off x="983125" y="2942875"/>
            <a:ext cx="2867100" cy="83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100"/>
            </a:lvl1pPr>
            <a:lvl2pPr lvl="1" algn="ctr" rtl="0">
              <a:lnSpc>
                <a:spcPct val="100000"/>
              </a:lnSpc>
              <a:spcBef>
                <a:spcPts val="1200"/>
              </a:spcBef>
              <a:spcAft>
                <a:spcPts val="0"/>
              </a:spcAft>
              <a:buSzPts val="1400"/>
              <a:buNone/>
              <a:defRPr/>
            </a:lvl2pPr>
            <a:lvl3pPr lvl="2" algn="ctr" rtl="0">
              <a:lnSpc>
                <a:spcPct val="100000"/>
              </a:lnSpc>
              <a:spcBef>
                <a:spcPts val="1200"/>
              </a:spcBef>
              <a:spcAft>
                <a:spcPts val="0"/>
              </a:spcAft>
              <a:buSzPts val="1400"/>
              <a:buNone/>
              <a:defRPr/>
            </a:lvl3pPr>
            <a:lvl4pPr lvl="3" algn="ctr" rtl="0">
              <a:lnSpc>
                <a:spcPct val="100000"/>
              </a:lnSpc>
              <a:spcBef>
                <a:spcPts val="1200"/>
              </a:spcBef>
              <a:spcAft>
                <a:spcPts val="0"/>
              </a:spcAft>
              <a:buSzPts val="1400"/>
              <a:buNone/>
              <a:defRPr/>
            </a:lvl4pPr>
            <a:lvl5pPr lvl="4" algn="ctr" rtl="0">
              <a:lnSpc>
                <a:spcPct val="100000"/>
              </a:lnSpc>
              <a:spcBef>
                <a:spcPts val="1200"/>
              </a:spcBef>
              <a:spcAft>
                <a:spcPts val="0"/>
              </a:spcAft>
              <a:buSzPts val="1400"/>
              <a:buNone/>
              <a:defRPr/>
            </a:lvl5pPr>
            <a:lvl6pPr lvl="5" algn="ctr" rtl="0">
              <a:lnSpc>
                <a:spcPct val="100000"/>
              </a:lnSpc>
              <a:spcBef>
                <a:spcPts val="1200"/>
              </a:spcBef>
              <a:spcAft>
                <a:spcPts val="0"/>
              </a:spcAft>
              <a:buSzPts val="1400"/>
              <a:buNone/>
              <a:defRPr/>
            </a:lvl6pPr>
            <a:lvl7pPr lvl="6" algn="ctr" rtl="0">
              <a:lnSpc>
                <a:spcPct val="100000"/>
              </a:lnSpc>
              <a:spcBef>
                <a:spcPts val="1200"/>
              </a:spcBef>
              <a:spcAft>
                <a:spcPts val="0"/>
              </a:spcAft>
              <a:buSzPts val="1400"/>
              <a:buNone/>
              <a:defRPr/>
            </a:lvl7pPr>
            <a:lvl8pPr lvl="7" algn="ctr" rtl="0">
              <a:lnSpc>
                <a:spcPct val="100000"/>
              </a:lnSpc>
              <a:spcBef>
                <a:spcPts val="1200"/>
              </a:spcBef>
              <a:spcAft>
                <a:spcPts val="0"/>
              </a:spcAft>
              <a:buSzPts val="1400"/>
              <a:buNone/>
              <a:defRPr/>
            </a:lvl8pPr>
            <a:lvl9pPr lvl="8" algn="ctr" rtl="0">
              <a:lnSpc>
                <a:spcPct val="100000"/>
              </a:lnSpc>
              <a:spcBef>
                <a:spcPts val="1200"/>
              </a:spcBef>
              <a:spcAft>
                <a:spcPts val="1200"/>
              </a:spcAft>
              <a:buSzPts val="1400"/>
              <a:buNone/>
              <a:defRPr/>
            </a:lvl9pPr>
          </a:lstStyle>
          <a:p>
            <a:endParaRPr/>
          </a:p>
        </p:txBody>
      </p:sp>
    </p:spTree>
    <p:extLst>
      <p:ext uri="{BB962C8B-B14F-4D97-AF65-F5344CB8AC3E}">
        <p14:creationId xmlns:p14="http://schemas.microsoft.com/office/powerpoint/2010/main" val="4453939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7142" y="1503"/>
            <a:ext cx="9124379" cy="5140496"/>
          </a:xfrm>
          <a:prstGeom prst="rect">
            <a:avLst/>
          </a:prstGeom>
          <a:noFill/>
          <a:ln>
            <a:noFill/>
          </a:ln>
        </p:spPr>
      </p:pic>
      <p:sp>
        <p:nvSpPr>
          <p:cNvPr id="30" name="Google Shape;30;p9"/>
          <p:cNvSpPr txBox="1">
            <a:spLocks noGrp="1"/>
          </p:cNvSpPr>
          <p:nvPr>
            <p:ph type="dt" idx="10"/>
          </p:nvPr>
        </p:nvSpPr>
        <p:spPr>
          <a:xfrm>
            <a:off x="628651" y="4767266"/>
            <a:ext cx="2057400" cy="273844"/>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3/29/2023</a:t>
            </a:fld>
            <a:endParaRPr lang="en-US"/>
          </a:p>
        </p:txBody>
      </p:sp>
      <p:sp>
        <p:nvSpPr>
          <p:cNvPr id="31" name="Google Shape;31;p9"/>
          <p:cNvSpPr txBox="1">
            <a:spLocks noGrp="1"/>
          </p:cNvSpPr>
          <p:nvPr>
            <p:ph type="ftr" idx="11"/>
          </p:nvPr>
        </p:nvSpPr>
        <p:spPr>
          <a:xfrm>
            <a:off x="3028951" y="4767266"/>
            <a:ext cx="3086100" cy="273844"/>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6457950" y="4767266"/>
            <a:ext cx="2057400" cy="273844"/>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878230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2023/3/29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04239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image" Target="../media/image2.jpeg"/><Relationship Id="rId4" Type="http://schemas.openxmlformats.org/officeDocument/2006/relationships/slideLayout" Target="../slideLayouts/slideLayout37.xml"/><Relationship Id="rId9" Type="http://schemas.openxmlformats.org/officeDocument/2006/relationships/image" Target="../media/image3.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2.jpe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2.jpe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10" Type="http://schemas.openxmlformats.org/officeDocument/2006/relationships/image" Target="../media/image2.jpeg"/><Relationship Id="rId4" Type="http://schemas.openxmlformats.org/officeDocument/2006/relationships/slideLayout" Target="../slideLayouts/slideLayout66.xml"/><Relationship Id="rId9" Type="http://schemas.openxmlformats.org/officeDocument/2006/relationships/image" Target="../media/image3.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image" Target="../media/image2.jpeg"/><Relationship Id="rId2" Type="http://schemas.openxmlformats.org/officeDocument/2006/relationships/slideLayout" Target="../slideLayouts/slideLayout71.xml"/><Relationship Id="rId16" Type="http://schemas.openxmlformats.org/officeDocument/2006/relationships/image" Target="../media/image4.jpe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theme" Target="../theme/theme8.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BC108F6B-5093-47FE-9A66-B19E3F73329D}"/>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FDED92B-7180-4E8E-9FA1-47FFA8006457}" type="datetimeFigureOut">
              <a:rPr lang="zh-CN" altLang="en-US" smtClean="0"/>
              <a:t>2023/3/29</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B11227F-0E14-47DF-A00B-C9B5FCB87C35}" type="slidenum">
              <a:rPr lang="zh-CN" altLang="en-US" smtClean="0"/>
              <a:t>‹#›</a:t>
            </a:fld>
            <a:endParaRPr lang="zh-CN" altLang="en-US"/>
          </a:p>
        </p:txBody>
      </p:sp>
      <p:pic>
        <p:nvPicPr>
          <p:cNvPr id="8" name="Picture 7">
            <a:extLst>
              <a:ext uri="{FF2B5EF4-FFF2-40B4-BE49-F238E27FC236}">
                <a16:creationId xmlns:a16="http://schemas.microsoft.com/office/drawing/2014/main" id="{B08F061B-0818-4147-AFE8-A885DD3319FD}"/>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14512" t="11689" r="12131" b="19818"/>
          <a:stretch/>
        </p:blipFill>
        <p:spPr>
          <a:xfrm>
            <a:off x="-47602939" y="7942197"/>
            <a:ext cx="1341561" cy="1252603"/>
          </a:xfrm>
          <a:prstGeom prst="rect">
            <a:avLst/>
          </a:prstGeom>
        </p:spPr>
      </p:pic>
      <p:pic>
        <p:nvPicPr>
          <p:cNvPr id="9" name="Picture 8">
            <a:extLst>
              <a:ext uri="{FF2B5EF4-FFF2-40B4-BE49-F238E27FC236}">
                <a16:creationId xmlns:a16="http://schemas.microsoft.com/office/drawing/2014/main" id="{EA9D2E50-F815-44AD-B44F-D2DD6174ED7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14512" t="11689" r="12131" b="19818"/>
          <a:stretch/>
        </p:blipFill>
        <p:spPr>
          <a:xfrm>
            <a:off x="3757489" y="-25393650"/>
            <a:ext cx="1341561" cy="1252603"/>
          </a:xfrm>
          <a:prstGeom prst="rect">
            <a:avLst/>
          </a:prstGeom>
        </p:spPr>
      </p:pic>
      <p:pic>
        <p:nvPicPr>
          <p:cNvPr id="10" name="Picture 9">
            <a:extLst>
              <a:ext uri="{FF2B5EF4-FFF2-40B4-BE49-F238E27FC236}">
                <a16:creationId xmlns:a16="http://schemas.microsoft.com/office/drawing/2014/main" id="{4954F093-BB8F-4A7C-BDCF-D6A160AD785D}"/>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14512" t="11689" r="12131" b="19818"/>
          <a:stretch/>
        </p:blipFill>
        <p:spPr>
          <a:xfrm>
            <a:off x="57220458" y="4924360"/>
            <a:ext cx="1341561" cy="1252603"/>
          </a:xfrm>
          <a:prstGeom prst="rect">
            <a:avLst/>
          </a:prstGeom>
        </p:spPr>
      </p:pic>
      <p:pic>
        <p:nvPicPr>
          <p:cNvPr id="11" name="Picture 10">
            <a:extLst>
              <a:ext uri="{FF2B5EF4-FFF2-40B4-BE49-F238E27FC236}">
                <a16:creationId xmlns:a16="http://schemas.microsoft.com/office/drawing/2014/main" id="{CCAEB7B9-F9A6-4B3C-AF00-B46EC77B188F}"/>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14512" t="11689" r="12131" b="19818"/>
          <a:stretch/>
        </p:blipFill>
        <p:spPr>
          <a:xfrm>
            <a:off x="53120677" y="3521010"/>
            <a:ext cx="1341561" cy="1252603"/>
          </a:xfrm>
          <a:prstGeom prst="rect">
            <a:avLst/>
          </a:prstGeom>
        </p:spPr>
      </p:pic>
    </p:spTree>
    <p:extLst>
      <p:ext uri="{BB962C8B-B14F-4D97-AF65-F5344CB8AC3E}">
        <p14:creationId xmlns:p14="http://schemas.microsoft.com/office/powerpoint/2010/main" val="1817736749"/>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60414C01-0EE6-4C17-A79F-1E9074EB0C5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FDED92B-7180-4E8E-9FA1-47FFA8006457}" type="datetimeFigureOut">
              <a:rPr lang="zh-CN" altLang="en-US" smtClean="0"/>
              <a:t>2023/3/29</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B11227F-0E14-47DF-A00B-C9B5FCB87C35}" type="slidenum">
              <a:rPr lang="zh-CN" altLang="en-US" smtClean="0"/>
              <a:t>‹#›</a:t>
            </a:fld>
            <a:endParaRPr lang="zh-CN" altLang="en-US"/>
          </a:p>
        </p:txBody>
      </p:sp>
      <p:pic>
        <p:nvPicPr>
          <p:cNvPr id="8" name="Picture 7">
            <a:extLst>
              <a:ext uri="{FF2B5EF4-FFF2-40B4-BE49-F238E27FC236}">
                <a16:creationId xmlns:a16="http://schemas.microsoft.com/office/drawing/2014/main" id="{08312330-780D-4C84-8DF3-388331C4D6F9}"/>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14512" t="11689" r="12131" b="19818"/>
          <a:stretch/>
        </p:blipFill>
        <p:spPr>
          <a:xfrm>
            <a:off x="3757489" y="-25393650"/>
            <a:ext cx="1341561" cy="1252603"/>
          </a:xfrm>
          <a:prstGeom prst="rect">
            <a:avLst/>
          </a:prstGeom>
        </p:spPr>
      </p:pic>
      <p:pic>
        <p:nvPicPr>
          <p:cNvPr id="9" name="Picture 8">
            <a:extLst>
              <a:ext uri="{FF2B5EF4-FFF2-40B4-BE49-F238E27FC236}">
                <a16:creationId xmlns:a16="http://schemas.microsoft.com/office/drawing/2014/main" id="{CBF985B5-2C63-437E-BA54-32B9EBC20A51}"/>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14512" t="11689" r="12131" b="19818"/>
          <a:stretch/>
        </p:blipFill>
        <p:spPr>
          <a:xfrm>
            <a:off x="53120677" y="3521010"/>
            <a:ext cx="1341561" cy="1252603"/>
          </a:xfrm>
          <a:prstGeom prst="rect">
            <a:avLst/>
          </a:prstGeom>
        </p:spPr>
      </p:pic>
    </p:spTree>
    <p:extLst>
      <p:ext uri="{BB962C8B-B14F-4D97-AF65-F5344CB8AC3E}">
        <p14:creationId xmlns:p14="http://schemas.microsoft.com/office/powerpoint/2010/main" val="3890621428"/>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0E6FB395-5D74-4C79-B7E5-FFDAE543F74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05BB3398-546F-4092-A51D-EEB453A7F60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353DFA-624E-46AE-B6C0-8574CB01736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58DE05-EBFB-4E0E-B335-F58412FC1D5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E93888F-D578-4699-8C96-F0D96D4CF5AF}" type="datetimeFigureOut">
              <a:rPr lang="en-US" smtClean="0"/>
              <a:t>3/29/2023</a:t>
            </a:fld>
            <a:endParaRPr lang="en-US"/>
          </a:p>
        </p:txBody>
      </p:sp>
      <p:sp>
        <p:nvSpPr>
          <p:cNvPr id="5" name="Footer Placeholder 4">
            <a:extLst>
              <a:ext uri="{FF2B5EF4-FFF2-40B4-BE49-F238E27FC236}">
                <a16:creationId xmlns:a16="http://schemas.microsoft.com/office/drawing/2014/main" id="{199132AD-B127-4E4F-B468-6E4746E55B2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4EB9F4-9862-4F33-AA2F-CDF5FB553E1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A0D7F19-3FB5-4BD0-8ED3-854C7B595E92}" type="slidenum">
              <a:rPr lang="en-US" smtClean="0"/>
              <a:t>‹#›</a:t>
            </a:fld>
            <a:endParaRPr lang="en-US"/>
          </a:p>
        </p:txBody>
      </p:sp>
      <p:pic>
        <p:nvPicPr>
          <p:cNvPr id="8" name="Picture 7">
            <a:extLst>
              <a:ext uri="{FF2B5EF4-FFF2-40B4-BE49-F238E27FC236}">
                <a16:creationId xmlns:a16="http://schemas.microsoft.com/office/drawing/2014/main" id="{888D8CD9-6FE2-40F7-8B49-16319B6BFD25}"/>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14512" t="11689" r="12131" b="19818"/>
          <a:stretch/>
        </p:blipFill>
        <p:spPr>
          <a:xfrm>
            <a:off x="3757489" y="-25393650"/>
            <a:ext cx="1341561" cy="1252603"/>
          </a:xfrm>
          <a:prstGeom prst="rect">
            <a:avLst/>
          </a:prstGeom>
        </p:spPr>
      </p:pic>
      <p:pic>
        <p:nvPicPr>
          <p:cNvPr id="9" name="Picture 8">
            <a:extLst>
              <a:ext uri="{FF2B5EF4-FFF2-40B4-BE49-F238E27FC236}">
                <a16:creationId xmlns:a16="http://schemas.microsoft.com/office/drawing/2014/main" id="{23C3236D-BEAE-4B6C-A9AA-9CFB0A979E9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14512" t="11689" r="12131" b="19818"/>
          <a:stretch/>
        </p:blipFill>
        <p:spPr>
          <a:xfrm>
            <a:off x="53120677" y="3521010"/>
            <a:ext cx="1341561" cy="1252603"/>
          </a:xfrm>
          <a:prstGeom prst="rect">
            <a:avLst/>
          </a:prstGeom>
        </p:spPr>
      </p:pic>
    </p:spTree>
    <p:extLst>
      <p:ext uri="{BB962C8B-B14F-4D97-AF65-F5344CB8AC3E}">
        <p14:creationId xmlns:p14="http://schemas.microsoft.com/office/powerpoint/2010/main" val="107044484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B3660AD-3F90-47BB-B057-795E50F44B74}"/>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a:extLst>
              <a:ext uri="{FF2B5EF4-FFF2-40B4-BE49-F238E27FC236}">
                <a16:creationId xmlns:a16="http://schemas.microsoft.com/office/drawing/2014/main" id="{364037E1-4BD7-48A1-AD0F-85BF43D155D4}"/>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14512" t="11689" r="12131" b="19818"/>
          <a:stretch/>
        </p:blipFill>
        <p:spPr>
          <a:xfrm>
            <a:off x="3757489" y="-25393650"/>
            <a:ext cx="1341561" cy="1252603"/>
          </a:xfrm>
          <a:prstGeom prst="rect">
            <a:avLst/>
          </a:prstGeom>
        </p:spPr>
      </p:pic>
      <p:pic>
        <p:nvPicPr>
          <p:cNvPr id="4" name="Picture 3">
            <a:extLst>
              <a:ext uri="{FF2B5EF4-FFF2-40B4-BE49-F238E27FC236}">
                <a16:creationId xmlns:a16="http://schemas.microsoft.com/office/drawing/2014/main" id="{547B0340-DE51-4334-9984-4D93C10BA1B8}"/>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14512" t="11689" r="12131" b="19818"/>
          <a:stretch/>
        </p:blipFill>
        <p:spPr>
          <a:xfrm>
            <a:off x="53120677" y="3521010"/>
            <a:ext cx="1341561" cy="1252603"/>
          </a:xfrm>
          <a:prstGeom prst="rect">
            <a:avLst/>
          </a:prstGeom>
        </p:spPr>
      </p:pic>
    </p:spTree>
    <p:extLst>
      <p:ext uri="{BB962C8B-B14F-4D97-AF65-F5344CB8AC3E}">
        <p14:creationId xmlns:p14="http://schemas.microsoft.com/office/powerpoint/2010/main" val="2280087216"/>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6B70AAED-45E6-45A5-A7EE-CE90A540090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FCB180F0-7A96-482D-B8D7-714F9B45D5C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E06BB7-B4F7-4E52-A6B4-9BFE41D59C1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3879EF-8337-4C2A-AED2-9C73B545BFA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1F81F6F-6B09-4C92-9D40-85E5C93130D3}" type="datetimeFigureOut">
              <a:rPr lang="en-US" smtClean="0"/>
              <a:t>3/29/2023</a:t>
            </a:fld>
            <a:endParaRPr lang="en-US"/>
          </a:p>
        </p:txBody>
      </p:sp>
      <p:sp>
        <p:nvSpPr>
          <p:cNvPr id="5" name="Footer Placeholder 4">
            <a:extLst>
              <a:ext uri="{FF2B5EF4-FFF2-40B4-BE49-F238E27FC236}">
                <a16:creationId xmlns:a16="http://schemas.microsoft.com/office/drawing/2014/main" id="{62733D5D-F4F0-4F4B-8CE6-23384068312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0AEC21-4600-4F57-81A0-E9E7F2A7061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48B74A9-4F00-4963-8480-1FA925333A75}" type="slidenum">
              <a:rPr lang="en-US" smtClean="0"/>
              <a:t>‹#›</a:t>
            </a:fld>
            <a:endParaRPr lang="en-US"/>
          </a:p>
        </p:txBody>
      </p:sp>
      <p:pic>
        <p:nvPicPr>
          <p:cNvPr id="8" name="Picture 7">
            <a:extLst>
              <a:ext uri="{FF2B5EF4-FFF2-40B4-BE49-F238E27FC236}">
                <a16:creationId xmlns:a16="http://schemas.microsoft.com/office/drawing/2014/main" id="{25CA6012-225B-4CC1-8B99-2C0FAAC39FC8}"/>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14512" t="11689" r="12131" b="19818"/>
          <a:stretch/>
        </p:blipFill>
        <p:spPr>
          <a:xfrm>
            <a:off x="3757489" y="-25393650"/>
            <a:ext cx="1341561" cy="1252603"/>
          </a:xfrm>
          <a:prstGeom prst="rect">
            <a:avLst/>
          </a:prstGeom>
        </p:spPr>
      </p:pic>
      <p:pic>
        <p:nvPicPr>
          <p:cNvPr id="9" name="Picture 8">
            <a:extLst>
              <a:ext uri="{FF2B5EF4-FFF2-40B4-BE49-F238E27FC236}">
                <a16:creationId xmlns:a16="http://schemas.microsoft.com/office/drawing/2014/main" id="{BB211B01-9E52-48CB-A0C1-4285C607271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14512" t="11689" r="12131" b="19818"/>
          <a:stretch/>
        </p:blipFill>
        <p:spPr>
          <a:xfrm>
            <a:off x="53120677" y="3521010"/>
            <a:ext cx="1341561" cy="1252603"/>
          </a:xfrm>
          <a:prstGeom prst="rect">
            <a:avLst/>
          </a:prstGeom>
        </p:spPr>
      </p:pic>
    </p:spTree>
    <p:extLst>
      <p:ext uri="{BB962C8B-B14F-4D97-AF65-F5344CB8AC3E}">
        <p14:creationId xmlns:p14="http://schemas.microsoft.com/office/powerpoint/2010/main" val="652982510"/>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B0267DCA-354F-47AD-8844-BF1483994A7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63F4DD3-B8EB-4720-B572-24610806BBCE}" type="datetimeFigureOut">
              <a:rPr lang="en-US" smtClean="0"/>
              <a:t>3/29/2023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49B2D39-D442-4A6C-AF96-58CA02FB9D1C}" type="slidenum">
              <a:rPr lang="en-US" smtClean="0"/>
              <a:t>‹#›</a:t>
            </a:fld>
            <a:endParaRPr lang="en-US"/>
          </a:p>
        </p:txBody>
      </p:sp>
      <p:pic>
        <p:nvPicPr>
          <p:cNvPr id="8" name="Picture 7">
            <a:extLst>
              <a:ext uri="{FF2B5EF4-FFF2-40B4-BE49-F238E27FC236}">
                <a16:creationId xmlns:a16="http://schemas.microsoft.com/office/drawing/2014/main" id="{91288C90-8F14-430C-AE6F-44F52714570B}"/>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14512" t="11689" r="12131" b="19818"/>
          <a:stretch/>
        </p:blipFill>
        <p:spPr>
          <a:xfrm>
            <a:off x="3757489" y="-25393650"/>
            <a:ext cx="1341561" cy="1252603"/>
          </a:xfrm>
          <a:prstGeom prst="rect">
            <a:avLst/>
          </a:prstGeom>
        </p:spPr>
      </p:pic>
      <p:pic>
        <p:nvPicPr>
          <p:cNvPr id="9" name="Picture 8">
            <a:extLst>
              <a:ext uri="{FF2B5EF4-FFF2-40B4-BE49-F238E27FC236}">
                <a16:creationId xmlns:a16="http://schemas.microsoft.com/office/drawing/2014/main" id="{C90DE7C8-F0A5-447F-8388-42BA2862825C}"/>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14512" t="11689" r="12131" b="19818"/>
          <a:stretch/>
        </p:blipFill>
        <p:spPr>
          <a:xfrm>
            <a:off x="53120677" y="3521010"/>
            <a:ext cx="1341561" cy="1252603"/>
          </a:xfrm>
          <a:prstGeom prst="rect">
            <a:avLst/>
          </a:prstGeom>
        </p:spPr>
      </p:pic>
    </p:spTree>
    <p:extLst>
      <p:ext uri="{BB962C8B-B14F-4D97-AF65-F5344CB8AC3E}">
        <p14:creationId xmlns:p14="http://schemas.microsoft.com/office/powerpoint/2010/main" val="4106278063"/>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C1496D2-B5E1-4AA8-BA5E-28C9D278B1DC}"/>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a:extLst>
              <a:ext uri="{FF2B5EF4-FFF2-40B4-BE49-F238E27FC236}">
                <a16:creationId xmlns:a16="http://schemas.microsoft.com/office/drawing/2014/main" id="{0E19F53C-CE7A-433F-BBD8-59C0F7295130}"/>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14512" t="11689" r="12131" b="19818"/>
          <a:stretch/>
        </p:blipFill>
        <p:spPr>
          <a:xfrm>
            <a:off x="3757489" y="-25393650"/>
            <a:ext cx="1341561" cy="1252603"/>
          </a:xfrm>
          <a:prstGeom prst="rect">
            <a:avLst/>
          </a:prstGeom>
        </p:spPr>
      </p:pic>
      <p:pic>
        <p:nvPicPr>
          <p:cNvPr id="4" name="Picture 3">
            <a:extLst>
              <a:ext uri="{FF2B5EF4-FFF2-40B4-BE49-F238E27FC236}">
                <a16:creationId xmlns:a16="http://schemas.microsoft.com/office/drawing/2014/main" id="{34F67B32-E0F7-4613-8EF1-B7A6D196BB50}"/>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14512" t="11689" r="12131" b="19818"/>
          <a:stretch/>
        </p:blipFill>
        <p:spPr>
          <a:xfrm>
            <a:off x="53120677" y="3521010"/>
            <a:ext cx="1341561" cy="1252603"/>
          </a:xfrm>
          <a:prstGeom prst="rect">
            <a:avLst/>
          </a:prstGeom>
        </p:spPr>
      </p:pic>
    </p:spTree>
    <p:extLst>
      <p:ext uri="{BB962C8B-B14F-4D97-AF65-F5344CB8AC3E}">
        <p14:creationId xmlns:p14="http://schemas.microsoft.com/office/powerpoint/2010/main" val="1187218063"/>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l="-7000" r="-7000"/>
          </a:stretch>
        </a:blip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05D95360-9748-426E-974F-C52529EDF863}"/>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457200" y="205979"/>
            <a:ext cx="8229600" cy="857250"/>
          </a:xfrm>
          <a:prstGeom prst="rect">
            <a:avLst/>
          </a:prstGeom>
        </p:spPr>
        <p:txBody>
          <a:bodyPr vert="horz" lIns="68580" tIns="34290" rIns="68580" bIns="3429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68580" tIns="34290" rIns="68580" bIns="3429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68580" tIns="34290" rIns="68580" bIns="34290" rtlCol="0" anchor="ctr"/>
          <a:lstStyle>
            <a:lvl1pPr algn="l">
              <a:defRPr sz="900">
                <a:solidFill>
                  <a:schemeClr val="tx1">
                    <a:tint val="75000"/>
                  </a:schemeClr>
                </a:solidFill>
                <a:latin typeface="Times New Roman" pitchFamily="18" charset="0"/>
              </a:defRPr>
            </a:lvl1pPr>
          </a:lstStyle>
          <a:p>
            <a:fld id="{146ADFE5-7D16-4322-AC62-B13326B17906}" type="datetime1">
              <a:rPr lang="en-US" smtClean="0"/>
              <a:pPr/>
              <a:t>3/29/2023</a:t>
            </a:fld>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8580" tIns="34290" rIns="68580" bIns="34290" rtlCol="0" anchor="ctr"/>
          <a:lstStyle>
            <a:lvl1pPr algn="ctr">
              <a:defRPr sz="900">
                <a:solidFill>
                  <a:schemeClr val="tx1">
                    <a:tint val="75000"/>
                  </a:schemeClr>
                </a:solidFill>
                <a:latin typeface="Times New Roman" pitchFamily="18" charset="0"/>
              </a:defRPr>
            </a:lvl1pPr>
          </a:lstStyle>
          <a:p>
            <a:r>
              <a:rPr lang="vi-VN" dirty="0"/>
              <a:t>GV: Vũ Thị Thư</a:t>
            </a:r>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68580" tIns="34290" rIns="68580" bIns="34290" rtlCol="0" anchor="ctr"/>
          <a:lstStyle>
            <a:lvl1pPr algn="r">
              <a:defRPr sz="900">
                <a:solidFill>
                  <a:schemeClr val="tx1">
                    <a:tint val="75000"/>
                  </a:schemeClr>
                </a:solidFill>
                <a:latin typeface="Times New Roman" pitchFamily="18" charset="0"/>
              </a:defRPr>
            </a:lvl1pPr>
          </a:lstStyle>
          <a:p>
            <a:fld id="{7FFCD6D7-6B64-4BAF-ACAA-B73C7B9D152C}" type="slidenum">
              <a:rPr lang="en-US" smtClean="0"/>
              <a:pPr/>
              <a:t>‹#›</a:t>
            </a:fld>
            <a:endParaRPr lang="en-US" dirty="0"/>
          </a:p>
        </p:txBody>
      </p:sp>
      <p:pic>
        <p:nvPicPr>
          <p:cNvPr id="8" name="Picture 7">
            <a:extLst>
              <a:ext uri="{FF2B5EF4-FFF2-40B4-BE49-F238E27FC236}">
                <a16:creationId xmlns:a16="http://schemas.microsoft.com/office/drawing/2014/main" id="{E357DA9F-90A7-4240-A564-F6D3B14366A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14512" t="11689" r="12131" b="19818"/>
          <a:stretch/>
        </p:blipFill>
        <p:spPr>
          <a:xfrm>
            <a:off x="3757489" y="-25393650"/>
            <a:ext cx="1341561" cy="1252603"/>
          </a:xfrm>
          <a:prstGeom prst="rect">
            <a:avLst/>
          </a:prstGeom>
        </p:spPr>
      </p:pic>
      <p:pic>
        <p:nvPicPr>
          <p:cNvPr id="9" name="Picture 8">
            <a:extLst>
              <a:ext uri="{FF2B5EF4-FFF2-40B4-BE49-F238E27FC236}">
                <a16:creationId xmlns:a16="http://schemas.microsoft.com/office/drawing/2014/main" id="{085DD96F-9537-4E34-A3F1-CFA4CAEAA149}"/>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14512" t="11689" r="12131" b="19818"/>
          <a:stretch/>
        </p:blipFill>
        <p:spPr>
          <a:xfrm>
            <a:off x="53120677" y="3521010"/>
            <a:ext cx="1341561" cy="1252603"/>
          </a:xfrm>
          <a:prstGeom prst="rect">
            <a:avLst/>
          </a:prstGeom>
        </p:spPr>
      </p:pic>
    </p:spTree>
    <p:extLst>
      <p:ext uri="{BB962C8B-B14F-4D97-AF65-F5344CB8AC3E}">
        <p14:creationId xmlns:p14="http://schemas.microsoft.com/office/powerpoint/2010/main" val="2708358107"/>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Lst>
  <p:hf sldNum="0" hdr="0" ftr="0" dt="0"/>
  <p:txStyles>
    <p:titleStyle>
      <a:lvl1pPr algn="ctr" defTabSz="685800" rtl="0" eaLnBrk="1" latinLnBrk="0" hangingPunct="1">
        <a:spcBef>
          <a:spcPct val="0"/>
        </a:spcBef>
        <a:buNone/>
        <a:defRPr sz="3300" kern="1200">
          <a:solidFill>
            <a:schemeClr val="tx1"/>
          </a:solidFill>
          <a:latin typeface="Times New Roman" pitchFamily="18" charset="0"/>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Times New Roman" pitchFamily="18" charset="0"/>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Times New Roman" pitchFamily="18" charset="0"/>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Times New Roman" pitchFamily="18" charset="0"/>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Times New Roman"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7.sv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4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12.png"/><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37.gif"/><Relationship Id="rId3" Type="http://schemas.openxmlformats.org/officeDocument/2006/relationships/slideLayout" Target="../slideLayouts/slideLayout29.xml"/><Relationship Id="rId7" Type="http://schemas.openxmlformats.org/officeDocument/2006/relationships/image" Target="../media/image8.png"/><Relationship Id="rId12" Type="http://schemas.openxmlformats.org/officeDocument/2006/relationships/image" Target="../media/image36.gif"/><Relationship Id="rId2" Type="http://schemas.openxmlformats.org/officeDocument/2006/relationships/audio" Target="../media/media1.mp3"/><Relationship Id="rId16" Type="http://schemas.openxmlformats.org/officeDocument/2006/relationships/image" Target="../media/image39.png"/><Relationship Id="rId1" Type="http://schemas.microsoft.com/office/2007/relationships/media" Target="../media/media1.mp3"/><Relationship Id="rId6" Type="http://schemas.openxmlformats.org/officeDocument/2006/relationships/image" Target="../media/image7.svg"/><Relationship Id="rId11" Type="http://schemas.openxmlformats.org/officeDocument/2006/relationships/image" Target="../media/image11.gif"/><Relationship Id="rId5" Type="http://schemas.openxmlformats.org/officeDocument/2006/relationships/image" Target="../media/image6.png"/><Relationship Id="rId15" Type="http://schemas.openxmlformats.org/officeDocument/2006/relationships/slide" Target="slide7.xml"/><Relationship Id="rId10" Type="http://schemas.microsoft.com/office/2007/relationships/hdphoto" Target="../media/hdphoto1.wdp"/><Relationship Id="rId4" Type="http://schemas.openxmlformats.org/officeDocument/2006/relationships/audio" Target="../media/audio1.wav"/><Relationship Id="rId9" Type="http://schemas.openxmlformats.org/officeDocument/2006/relationships/image" Target="../media/image10.png"/><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slide" Target="slide7.xml"/><Relationship Id="rId3" Type="http://schemas.openxmlformats.org/officeDocument/2006/relationships/slideLayout" Target="../slideLayouts/slideLayout29.xml"/><Relationship Id="rId7" Type="http://schemas.openxmlformats.org/officeDocument/2006/relationships/image" Target="../media/image8.png"/><Relationship Id="rId12" Type="http://schemas.openxmlformats.org/officeDocument/2006/relationships/image" Target="../media/image36.gif"/><Relationship Id="rId2" Type="http://schemas.openxmlformats.org/officeDocument/2006/relationships/audio" Target="../media/media2.mp3"/><Relationship Id="rId16" Type="http://schemas.openxmlformats.org/officeDocument/2006/relationships/image" Target="../media/image38.png"/><Relationship Id="rId1" Type="http://schemas.microsoft.com/office/2007/relationships/media" Target="../media/media2.mp3"/><Relationship Id="rId6" Type="http://schemas.openxmlformats.org/officeDocument/2006/relationships/image" Target="../media/image7.svg"/><Relationship Id="rId11" Type="http://schemas.openxmlformats.org/officeDocument/2006/relationships/image" Target="../media/image11.gif"/><Relationship Id="rId5" Type="http://schemas.openxmlformats.org/officeDocument/2006/relationships/image" Target="../media/image6.png"/><Relationship Id="rId15" Type="http://schemas.openxmlformats.org/officeDocument/2006/relationships/image" Target="../media/image40.gif"/><Relationship Id="rId10" Type="http://schemas.microsoft.com/office/2007/relationships/hdphoto" Target="../media/hdphoto1.wdp"/><Relationship Id="rId4" Type="http://schemas.openxmlformats.org/officeDocument/2006/relationships/audio" Target="../media/audio1.wav"/><Relationship Id="rId9" Type="http://schemas.openxmlformats.org/officeDocument/2006/relationships/image" Target="../media/image10.png"/><Relationship Id="rId1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58.xml"/><Relationship Id="rId6" Type="http://schemas.openxmlformats.org/officeDocument/2006/relationships/image" Target="../media/image11.gif"/><Relationship Id="rId5"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8.xml"/><Relationship Id="rId7" Type="http://schemas.openxmlformats.org/officeDocument/2006/relationships/image" Target="../media/image19.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4.xml"/><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8.xml"/><Relationship Id="rId7" Type="http://schemas.openxmlformats.org/officeDocument/2006/relationships/image" Target="../media/image19.png"/><Relationship Id="rId12" Type="http://schemas.openxmlformats.org/officeDocument/2006/relationships/image" Target="../media/image27.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8.png"/><Relationship Id="rId11" Type="http://schemas.openxmlformats.org/officeDocument/2006/relationships/image" Target="../media/image42.png"/><Relationship Id="rId5" Type="http://schemas.openxmlformats.org/officeDocument/2006/relationships/image" Target="../media/image17.png"/><Relationship Id="rId10" Type="http://schemas.openxmlformats.org/officeDocument/2006/relationships/image" Target="../media/image41.png"/><Relationship Id="rId4" Type="http://schemas.openxmlformats.org/officeDocument/2006/relationships/notesSlide" Target="../notesSlides/notesSlide5.xml"/><Relationship Id="rId9" Type="http://schemas.microsoft.com/office/2007/relationships/hdphoto" Target="../media/hdphoto3.wdp"/></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8.xml"/><Relationship Id="rId7" Type="http://schemas.openxmlformats.org/officeDocument/2006/relationships/image" Target="../media/image19.png"/><Relationship Id="rId12" Type="http://schemas.openxmlformats.org/officeDocument/2006/relationships/image" Target="../media/image27.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8.png"/><Relationship Id="rId11" Type="http://schemas.openxmlformats.org/officeDocument/2006/relationships/image" Target="../media/image42.png"/><Relationship Id="rId5" Type="http://schemas.openxmlformats.org/officeDocument/2006/relationships/image" Target="../media/image17.png"/><Relationship Id="rId10" Type="http://schemas.openxmlformats.org/officeDocument/2006/relationships/image" Target="../media/image41.png"/><Relationship Id="rId4" Type="http://schemas.openxmlformats.org/officeDocument/2006/relationships/notesSlide" Target="../notesSlides/notesSlide6.xml"/><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8.xml"/><Relationship Id="rId7" Type="http://schemas.openxmlformats.org/officeDocument/2006/relationships/image" Target="../media/image19.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7.xml"/><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8.xml"/><Relationship Id="rId7" Type="http://schemas.openxmlformats.org/officeDocument/2006/relationships/image" Target="../media/image19.png"/><Relationship Id="rId12" Type="http://schemas.openxmlformats.org/officeDocument/2006/relationships/image" Target="../media/image43.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8.png"/><Relationship Id="rId11" Type="http://schemas.openxmlformats.org/officeDocument/2006/relationships/image" Target="../media/image42.png"/><Relationship Id="rId5" Type="http://schemas.openxmlformats.org/officeDocument/2006/relationships/image" Target="../media/image17.png"/><Relationship Id="rId10" Type="http://schemas.openxmlformats.org/officeDocument/2006/relationships/image" Target="../media/image41.png"/><Relationship Id="rId4" Type="http://schemas.openxmlformats.org/officeDocument/2006/relationships/notesSlide" Target="../notesSlides/notesSlide8.xml"/><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8.xml"/><Relationship Id="rId7" Type="http://schemas.openxmlformats.org/officeDocument/2006/relationships/image" Target="../media/image19.png"/><Relationship Id="rId12" Type="http://schemas.openxmlformats.org/officeDocument/2006/relationships/image" Target="../media/image43.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8.png"/><Relationship Id="rId11" Type="http://schemas.openxmlformats.org/officeDocument/2006/relationships/image" Target="../media/image42.png"/><Relationship Id="rId5" Type="http://schemas.openxmlformats.org/officeDocument/2006/relationships/image" Target="../media/image17.png"/><Relationship Id="rId10" Type="http://schemas.openxmlformats.org/officeDocument/2006/relationships/image" Target="../media/image41.png"/><Relationship Id="rId4" Type="http://schemas.openxmlformats.org/officeDocument/2006/relationships/notesSlide" Target="../notesSlides/notesSlide9.xml"/><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58.xml"/><Relationship Id="rId6" Type="http://schemas.openxmlformats.org/officeDocument/2006/relationships/image" Target="../media/image11.gif"/><Relationship Id="rId5"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58.xml"/><Relationship Id="rId6" Type="http://schemas.openxmlformats.org/officeDocument/2006/relationships/image" Target="../media/image11.gif"/><Relationship Id="rId5"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38.xml"/><Relationship Id="rId7" Type="http://schemas.openxmlformats.org/officeDocument/2006/relationships/image" Target="../media/image19.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7.png"/><Relationship Id="rId18" Type="http://schemas.microsoft.com/office/2007/relationships/hdphoto" Target="../media/hdphoto6.wdp"/><Relationship Id="rId3" Type="http://schemas.openxmlformats.org/officeDocument/2006/relationships/tags" Target="../tags/tag21.xml"/><Relationship Id="rId21" Type="http://schemas.microsoft.com/office/2007/relationships/hdphoto" Target="../media/hdphoto3.wdp"/><Relationship Id="rId7" Type="http://schemas.openxmlformats.org/officeDocument/2006/relationships/image" Target="../media/image17.png"/><Relationship Id="rId12" Type="http://schemas.microsoft.com/office/2007/relationships/hdphoto" Target="../media/hdphoto4.wdp"/><Relationship Id="rId17" Type="http://schemas.openxmlformats.org/officeDocument/2006/relationships/image" Target="../media/image50.png"/><Relationship Id="rId2" Type="http://schemas.microsoft.com/office/2007/relationships/media" Target="../media/media3.mp3"/><Relationship Id="rId16" Type="http://schemas.openxmlformats.org/officeDocument/2006/relationships/image" Target="../media/image49.png"/><Relationship Id="rId20" Type="http://schemas.openxmlformats.org/officeDocument/2006/relationships/image" Target="../media/image24.png"/><Relationship Id="rId1" Type="http://schemas.openxmlformats.org/officeDocument/2006/relationships/audio" Target="NULL" TargetMode="External"/><Relationship Id="rId6" Type="http://schemas.openxmlformats.org/officeDocument/2006/relationships/notesSlide" Target="../notesSlides/notesSlide11.xml"/><Relationship Id="rId11" Type="http://schemas.openxmlformats.org/officeDocument/2006/relationships/image" Target="../media/image46.png"/><Relationship Id="rId5" Type="http://schemas.openxmlformats.org/officeDocument/2006/relationships/slideLayout" Target="../slideLayouts/slideLayout38.xml"/><Relationship Id="rId15" Type="http://schemas.openxmlformats.org/officeDocument/2006/relationships/image" Target="../media/image48.png"/><Relationship Id="rId23" Type="http://schemas.microsoft.com/office/2007/relationships/hdphoto" Target="../media/hdphoto2.wdp"/><Relationship Id="rId10" Type="http://schemas.openxmlformats.org/officeDocument/2006/relationships/image" Target="../media/image19.png"/><Relationship Id="rId19" Type="http://schemas.openxmlformats.org/officeDocument/2006/relationships/image" Target="../media/image38.png"/><Relationship Id="rId4" Type="http://schemas.openxmlformats.org/officeDocument/2006/relationships/tags" Target="../tags/tag22.xml"/><Relationship Id="rId9" Type="http://schemas.openxmlformats.org/officeDocument/2006/relationships/image" Target="../media/image18.png"/><Relationship Id="rId14" Type="http://schemas.microsoft.com/office/2007/relationships/hdphoto" Target="../media/hdphoto5.wdp"/><Relationship Id="rId22"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image" Target="../media/image54.png"/><Relationship Id="rId12" Type="http://schemas.openxmlformats.org/officeDocument/2006/relationships/image" Target="../media/image57.png"/><Relationship Id="rId2" Type="http://schemas.openxmlformats.org/officeDocument/2006/relationships/image" Target="../media/image51.gif"/><Relationship Id="rId1" Type="http://schemas.openxmlformats.org/officeDocument/2006/relationships/slideLayout" Target="../slideLayouts/slideLayout76.xml"/><Relationship Id="rId6" Type="http://schemas.microsoft.com/office/2007/relationships/hdphoto" Target="../media/hdphoto8.wdp"/><Relationship Id="rId11" Type="http://schemas.openxmlformats.org/officeDocument/2006/relationships/image" Target="../media/image56.png"/><Relationship Id="rId5" Type="http://schemas.openxmlformats.org/officeDocument/2006/relationships/image" Target="../media/image53.png"/><Relationship Id="rId15" Type="http://schemas.openxmlformats.org/officeDocument/2006/relationships/image" Target="../media/image60.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55.png"/><Relationship Id="rId14"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slide" Target="slide25.xml"/><Relationship Id="rId18" Type="http://schemas.openxmlformats.org/officeDocument/2006/relationships/image" Target="../media/image69.png"/><Relationship Id="rId3" Type="http://schemas.openxmlformats.org/officeDocument/2006/relationships/audio" Target="../media/audio2.wav"/><Relationship Id="rId21" Type="http://schemas.openxmlformats.org/officeDocument/2006/relationships/image" Target="../media/image72.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slide" Target="slide27.xml"/><Relationship Id="rId2" Type="http://schemas.openxmlformats.org/officeDocument/2006/relationships/notesSlide" Target="../notesSlides/notesSlide12.xml"/><Relationship Id="rId16" Type="http://schemas.openxmlformats.org/officeDocument/2006/relationships/image" Target="../media/image68.png"/><Relationship Id="rId20" Type="http://schemas.openxmlformats.org/officeDocument/2006/relationships/image" Target="../media/image71.png"/><Relationship Id="rId1" Type="http://schemas.openxmlformats.org/officeDocument/2006/relationships/slideLayout" Target="../slideLayouts/slideLayout76.xml"/><Relationship Id="rId6" Type="http://schemas.microsoft.com/office/2007/relationships/hdphoto" Target="../media/hdphoto10.wdp"/><Relationship Id="rId11" Type="http://schemas.openxmlformats.org/officeDocument/2006/relationships/image" Target="../media/image65.png"/><Relationship Id="rId24" Type="http://schemas.openxmlformats.org/officeDocument/2006/relationships/image" Target="../media/image73.png"/><Relationship Id="rId5" Type="http://schemas.openxmlformats.org/officeDocument/2006/relationships/image" Target="../media/image55.png"/><Relationship Id="rId15" Type="http://schemas.openxmlformats.org/officeDocument/2006/relationships/slide" Target="slide26.xml"/><Relationship Id="rId23" Type="http://schemas.openxmlformats.org/officeDocument/2006/relationships/slide" Target="slide28.xml"/><Relationship Id="rId10" Type="http://schemas.openxmlformats.org/officeDocument/2006/relationships/image" Target="../media/image64.png"/><Relationship Id="rId19" Type="http://schemas.openxmlformats.org/officeDocument/2006/relationships/image" Target="../media/image70.png"/><Relationship Id="rId4" Type="http://schemas.openxmlformats.org/officeDocument/2006/relationships/image" Target="../media/image51.gif"/><Relationship Id="rId9" Type="http://schemas.openxmlformats.org/officeDocument/2006/relationships/image" Target="../media/image63.png"/><Relationship Id="rId14" Type="http://schemas.openxmlformats.org/officeDocument/2006/relationships/image" Target="../media/image67.png"/><Relationship Id="rId22" Type="http://schemas.microsoft.com/office/2007/relationships/hdphoto" Target="../media/hdphoto11.wdp"/></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75.png"/><Relationship Id="rId2" Type="http://schemas.openxmlformats.org/officeDocument/2006/relationships/audio" Target="../media/audio2.wav"/><Relationship Id="rId1" Type="http://schemas.openxmlformats.org/officeDocument/2006/relationships/slideLayout" Target="../slideLayouts/slideLayout76.xml"/><Relationship Id="rId6" Type="http://schemas.openxmlformats.org/officeDocument/2006/relationships/slide" Target="slide24.xml"/><Relationship Id="rId5" Type="http://schemas.openxmlformats.org/officeDocument/2006/relationships/image" Target="../media/image74.png"/><Relationship Id="rId4" Type="http://schemas.openxmlformats.org/officeDocument/2006/relationships/image" Target="../media/image51.gif"/></Relationships>
</file>

<file path=ppt/slides/_rels/slide2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75.png"/><Relationship Id="rId2" Type="http://schemas.openxmlformats.org/officeDocument/2006/relationships/audio" Target="../media/audio2.wav"/><Relationship Id="rId1" Type="http://schemas.openxmlformats.org/officeDocument/2006/relationships/slideLayout" Target="../slideLayouts/slideLayout76.xml"/><Relationship Id="rId6" Type="http://schemas.openxmlformats.org/officeDocument/2006/relationships/slide" Target="slide24.xml"/><Relationship Id="rId5" Type="http://schemas.openxmlformats.org/officeDocument/2006/relationships/image" Target="../media/image76.png"/><Relationship Id="rId4" Type="http://schemas.openxmlformats.org/officeDocument/2006/relationships/image" Target="../media/image51.gif"/></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75.png"/><Relationship Id="rId2" Type="http://schemas.openxmlformats.org/officeDocument/2006/relationships/audio" Target="../media/audio2.wav"/><Relationship Id="rId1" Type="http://schemas.openxmlformats.org/officeDocument/2006/relationships/slideLayout" Target="../slideLayouts/slideLayout76.xml"/><Relationship Id="rId6" Type="http://schemas.openxmlformats.org/officeDocument/2006/relationships/slide" Target="slide24.xml"/><Relationship Id="rId5" Type="http://schemas.openxmlformats.org/officeDocument/2006/relationships/image" Target="../media/image77.png"/><Relationship Id="rId4" Type="http://schemas.openxmlformats.org/officeDocument/2006/relationships/image" Target="../media/image51.gif"/></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4.wdp"/><Relationship Id="rId18" Type="http://schemas.openxmlformats.org/officeDocument/2006/relationships/image" Target="../media/image50.png"/><Relationship Id="rId3" Type="http://schemas.openxmlformats.org/officeDocument/2006/relationships/tags" Target="../tags/tag23.xml"/><Relationship Id="rId7" Type="http://schemas.openxmlformats.org/officeDocument/2006/relationships/image" Target="../media/image17.png"/><Relationship Id="rId12" Type="http://schemas.openxmlformats.org/officeDocument/2006/relationships/image" Target="../media/image46.png"/><Relationship Id="rId17" Type="http://schemas.openxmlformats.org/officeDocument/2006/relationships/image" Target="../media/image49.png"/><Relationship Id="rId2" Type="http://schemas.openxmlformats.org/officeDocument/2006/relationships/audio" Target="../media/media4.mp3"/><Relationship Id="rId16" Type="http://schemas.openxmlformats.org/officeDocument/2006/relationships/image" Target="../media/image48.png"/><Relationship Id="rId1" Type="http://schemas.microsoft.com/office/2007/relationships/media" Target="../media/media4.mp3"/><Relationship Id="rId6" Type="http://schemas.openxmlformats.org/officeDocument/2006/relationships/notesSlide" Target="../notesSlides/notesSlide13.xml"/><Relationship Id="rId11" Type="http://schemas.openxmlformats.org/officeDocument/2006/relationships/image" Target="../media/image38.png"/><Relationship Id="rId5" Type="http://schemas.openxmlformats.org/officeDocument/2006/relationships/slideLayout" Target="../slideLayouts/slideLayout38.xml"/><Relationship Id="rId15" Type="http://schemas.microsoft.com/office/2007/relationships/hdphoto" Target="../media/hdphoto5.wdp"/><Relationship Id="rId10" Type="http://schemas.openxmlformats.org/officeDocument/2006/relationships/image" Target="../media/image19.png"/><Relationship Id="rId19" Type="http://schemas.microsoft.com/office/2007/relationships/hdphoto" Target="../media/hdphoto6.wdp"/><Relationship Id="rId4" Type="http://schemas.openxmlformats.org/officeDocument/2006/relationships/tags" Target="../tags/tag24.xml"/><Relationship Id="rId9" Type="http://schemas.openxmlformats.org/officeDocument/2006/relationships/image" Target="../media/image18.png"/><Relationship Id="rId1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58.xml"/><Relationship Id="rId6" Type="http://schemas.openxmlformats.org/officeDocument/2006/relationships/image" Target="../media/image11.gif"/><Relationship Id="rId5"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3.wdp"/><Relationship Id="rId3" Type="http://schemas.openxmlformats.org/officeDocument/2006/relationships/slideLayout" Target="../slideLayouts/slideLayout67.xml"/><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6.png"/><Relationship Id="rId10" Type="http://schemas.openxmlformats.org/officeDocument/2006/relationships/image" Target="../media/image22.png"/><Relationship Id="rId4" Type="http://schemas.openxmlformats.org/officeDocument/2006/relationships/notesSlide" Target="../notesSlides/notesSlide1.xml"/><Relationship Id="rId9" Type="http://schemas.openxmlformats.org/officeDocument/2006/relationships/image" Target="../media/image21.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58.xml"/><Relationship Id="rId6" Type="http://schemas.openxmlformats.org/officeDocument/2006/relationships/image" Target="../media/image11.gif"/><Relationship Id="rId5"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0.png"/><Relationship Id="rId3" Type="http://schemas.openxmlformats.org/officeDocument/2006/relationships/slideLayout" Target="../slideLayouts/slideLayout38.xml"/><Relationship Id="rId7" Type="http://schemas.openxmlformats.org/officeDocument/2006/relationships/image" Target="../media/image19.png"/><Relationship Id="rId12" Type="http://schemas.openxmlformats.org/officeDocument/2006/relationships/image" Target="../media/image29.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8.png"/><Relationship Id="rId11" Type="http://schemas.openxmlformats.org/officeDocument/2006/relationships/image" Target="../media/image28.png"/><Relationship Id="rId5" Type="http://schemas.openxmlformats.org/officeDocument/2006/relationships/image" Target="../media/image17.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notesSlide" Target="../notesSlides/notesSlide2.xml"/><Relationship Id="rId9" Type="http://schemas.microsoft.com/office/2007/relationships/hdphoto" Target="../media/hdphoto3.wdp"/><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8.xml"/><Relationship Id="rId7" Type="http://schemas.openxmlformats.org/officeDocument/2006/relationships/image" Target="../media/image19.png"/><Relationship Id="rId12" Type="http://schemas.openxmlformats.org/officeDocument/2006/relationships/image" Target="../media/image3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8.png"/><Relationship Id="rId11" Type="http://schemas.openxmlformats.org/officeDocument/2006/relationships/image" Target="../media/image34.png"/><Relationship Id="rId5" Type="http://schemas.openxmlformats.org/officeDocument/2006/relationships/image" Target="../media/image17.png"/><Relationship Id="rId10" Type="http://schemas.openxmlformats.org/officeDocument/2006/relationships/image" Target="../media/image33.png"/><Relationship Id="rId4" Type="http://schemas.openxmlformats.org/officeDocument/2006/relationships/notesSlide" Target="../notesSlides/notesSlide3.xml"/><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8C95FC6-7EC3-4330-A242-5EA46BE415FE}"/>
              </a:ext>
            </a:extLst>
          </p:cNvPr>
          <p:cNvSpPr/>
          <p:nvPr/>
        </p:nvSpPr>
        <p:spPr>
          <a:xfrm>
            <a:off x="1" y="247144"/>
            <a:ext cx="9143999" cy="3075299"/>
          </a:xfrm>
          <a:custGeom>
            <a:avLst/>
            <a:gdLst>
              <a:gd name="connsiteX0" fmla="*/ 0 w 12191999"/>
              <a:gd name="connsiteY0" fmla="*/ 0 h 4100398"/>
              <a:gd name="connsiteX1" fmla="*/ 12191999 w 12191999"/>
              <a:gd name="connsiteY1" fmla="*/ 0 h 4100398"/>
              <a:gd name="connsiteX2" fmla="*/ 12191999 w 12191999"/>
              <a:gd name="connsiteY2" fmla="*/ 4100398 h 4100398"/>
              <a:gd name="connsiteX3" fmla="*/ 0 w 12191999"/>
              <a:gd name="connsiteY3" fmla="*/ 4100398 h 4100398"/>
            </a:gdLst>
            <a:ahLst/>
            <a:cxnLst>
              <a:cxn ang="0">
                <a:pos x="connsiteX0" y="connsiteY0"/>
              </a:cxn>
              <a:cxn ang="0">
                <a:pos x="connsiteX1" y="connsiteY1"/>
              </a:cxn>
              <a:cxn ang="0">
                <a:pos x="connsiteX2" y="connsiteY2"/>
              </a:cxn>
              <a:cxn ang="0">
                <a:pos x="connsiteX3" y="connsiteY3"/>
              </a:cxn>
            </a:cxnLst>
            <a:rect l="l" t="t" r="r" b="b"/>
            <a:pathLst>
              <a:path w="12191999" h="4100398">
                <a:moveTo>
                  <a:pt x="0" y="0"/>
                </a:moveTo>
                <a:lnTo>
                  <a:pt x="12191999" y="0"/>
                </a:lnTo>
                <a:lnTo>
                  <a:pt x="12191999" y="4100398"/>
                </a:lnTo>
                <a:lnTo>
                  <a:pt x="0" y="4100398"/>
                </a:lnTo>
                <a:close/>
              </a:path>
            </a:pathLst>
          </a:custGeom>
          <a:solidFill>
            <a:srgbClr val="1E699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45E7B2-31FB-40DA-88C1-68A586187D59}"/>
              </a:ext>
            </a:extLst>
          </p:cNvPr>
          <p:cNvSpPr/>
          <p:nvPr/>
        </p:nvSpPr>
        <p:spPr>
          <a:xfrm>
            <a:off x="1" y="3314986"/>
            <a:ext cx="9143999" cy="1828257"/>
          </a:xfrm>
          <a:custGeom>
            <a:avLst/>
            <a:gdLst>
              <a:gd name="connsiteX0" fmla="*/ 0 w 12191999"/>
              <a:gd name="connsiteY0" fmla="*/ 0 h 2437676"/>
              <a:gd name="connsiteX1" fmla="*/ 12191999 w 12191999"/>
              <a:gd name="connsiteY1" fmla="*/ 0 h 2437676"/>
              <a:gd name="connsiteX2" fmla="*/ 12191999 w 12191999"/>
              <a:gd name="connsiteY2" fmla="*/ 2437676 h 2437676"/>
              <a:gd name="connsiteX3" fmla="*/ 0 w 12191999"/>
              <a:gd name="connsiteY3" fmla="*/ 2437676 h 2437676"/>
            </a:gdLst>
            <a:ahLst/>
            <a:cxnLst>
              <a:cxn ang="0">
                <a:pos x="connsiteX0" y="connsiteY0"/>
              </a:cxn>
              <a:cxn ang="0">
                <a:pos x="connsiteX1" y="connsiteY1"/>
              </a:cxn>
              <a:cxn ang="0">
                <a:pos x="connsiteX2" y="connsiteY2"/>
              </a:cxn>
              <a:cxn ang="0">
                <a:pos x="connsiteX3" y="connsiteY3"/>
              </a:cxn>
            </a:cxnLst>
            <a:rect l="l" t="t" r="r" b="b"/>
            <a:pathLst>
              <a:path w="12191999" h="2437676">
                <a:moveTo>
                  <a:pt x="0" y="0"/>
                </a:moveTo>
                <a:lnTo>
                  <a:pt x="12191999" y="0"/>
                </a:lnTo>
                <a:lnTo>
                  <a:pt x="12191999" y="2437676"/>
                </a:lnTo>
                <a:lnTo>
                  <a:pt x="0" y="2437676"/>
                </a:lnTo>
                <a:close/>
              </a:path>
            </a:pathLst>
          </a:custGeom>
          <a:solidFill>
            <a:srgbClr val="F7CC7F"/>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B08251C-7681-473D-BD37-4ECF43362CC1}"/>
              </a:ext>
            </a:extLst>
          </p:cNvPr>
          <p:cNvSpPr/>
          <p:nvPr/>
        </p:nvSpPr>
        <p:spPr>
          <a:xfrm>
            <a:off x="3182199" y="257"/>
            <a:ext cx="2710565" cy="1085021"/>
          </a:xfrm>
          <a:custGeom>
            <a:avLst/>
            <a:gdLst>
              <a:gd name="connsiteX0" fmla="*/ 0 w 3614086"/>
              <a:gd name="connsiteY0" fmla="*/ 0 h 1446695"/>
              <a:gd name="connsiteX1" fmla="*/ 1807044 w 3614086"/>
              <a:gd name="connsiteY1" fmla="*/ 1446695 h 1446695"/>
              <a:gd name="connsiteX2" fmla="*/ 3614087 w 3614086"/>
              <a:gd name="connsiteY2" fmla="*/ 0 h 1446695"/>
              <a:gd name="connsiteX3" fmla="*/ 0 w 3614086"/>
              <a:gd name="connsiteY3" fmla="*/ 0 h 1446695"/>
            </a:gdLst>
            <a:ahLst/>
            <a:cxnLst>
              <a:cxn ang="0">
                <a:pos x="connsiteX0" y="connsiteY0"/>
              </a:cxn>
              <a:cxn ang="0">
                <a:pos x="connsiteX1" y="connsiteY1"/>
              </a:cxn>
              <a:cxn ang="0">
                <a:pos x="connsiteX2" y="connsiteY2"/>
              </a:cxn>
              <a:cxn ang="0">
                <a:pos x="connsiteX3" y="connsiteY3"/>
              </a:cxn>
            </a:cxnLst>
            <a:rect l="l" t="t" r="r" b="b"/>
            <a:pathLst>
              <a:path w="3614086" h="1446695">
                <a:moveTo>
                  <a:pt x="0" y="0"/>
                </a:moveTo>
                <a:cubicBezTo>
                  <a:pt x="22175" y="802043"/>
                  <a:pt x="822562" y="1446695"/>
                  <a:pt x="1807044" y="1446695"/>
                </a:cubicBezTo>
                <a:cubicBezTo>
                  <a:pt x="2791525" y="1446695"/>
                  <a:pt x="3591912" y="802043"/>
                  <a:pt x="3614087" y="0"/>
                </a:cubicBezTo>
                <a:lnTo>
                  <a:pt x="0" y="0"/>
                </a:lnTo>
                <a:close/>
              </a:path>
            </a:pathLst>
          </a:custGeom>
          <a:solidFill>
            <a:srgbClr val="E2594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F9A6C43-AF1A-4B6C-B936-41A017A2B9BA}"/>
              </a:ext>
            </a:extLst>
          </p:cNvPr>
          <p:cNvSpPr/>
          <p:nvPr/>
        </p:nvSpPr>
        <p:spPr>
          <a:xfrm>
            <a:off x="3355415" y="256"/>
            <a:ext cx="863251" cy="703895"/>
          </a:xfrm>
          <a:custGeom>
            <a:avLst/>
            <a:gdLst>
              <a:gd name="connsiteX0" fmla="*/ 264006 w 1151001"/>
              <a:gd name="connsiteY0" fmla="*/ 0 h 938526"/>
              <a:gd name="connsiteX1" fmla="*/ 0 w 1151001"/>
              <a:gd name="connsiteY1" fmla="*/ 690944 h 938526"/>
              <a:gd name="connsiteX2" fmla="*/ 210034 w 1151001"/>
              <a:gd name="connsiteY2" fmla="*/ 935431 h 938526"/>
              <a:gd name="connsiteX3" fmla="*/ 1151002 w 1151001"/>
              <a:gd name="connsiteY3" fmla="*/ 0 h 938526"/>
              <a:gd name="connsiteX4" fmla="*/ 264006 w 1151001"/>
              <a:gd name="connsiteY4" fmla="*/ 0 h 93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001" h="938526">
                <a:moveTo>
                  <a:pt x="264006" y="0"/>
                </a:moveTo>
                <a:cubicBezTo>
                  <a:pt x="182420" y="197510"/>
                  <a:pt x="0" y="690944"/>
                  <a:pt x="0" y="690944"/>
                </a:cubicBezTo>
                <a:cubicBezTo>
                  <a:pt x="0" y="690944"/>
                  <a:pt x="136396" y="869594"/>
                  <a:pt x="210034" y="935431"/>
                </a:cubicBezTo>
                <a:cubicBezTo>
                  <a:pt x="254383" y="974865"/>
                  <a:pt x="1062721" y="636080"/>
                  <a:pt x="1151002" y="0"/>
                </a:cubicBezTo>
                <a:lnTo>
                  <a:pt x="264006" y="0"/>
                </a:lnTo>
                <a:close/>
              </a:path>
            </a:pathLst>
          </a:custGeom>
          <a:solidFill>
            <a:srgbClr val="F47458">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BF7FA8-E56C-4104-9BB3-8AAD0412A780}"/>
              </a:ext>
            </a:extLst>
          </p:cNvPr>
          <p:cNvSpPr/>
          <p:nvPr/>
        </p:nvSpPr>
        <p:spPr>
          <a:xfrm>
            <a:off x="4855357" y="256"/>
            <a:ext cx="880823" cy="703859"/>
          </a:xfrm>
          <a:custGeom>
            <a:avLst/>
            <a:gdLst>
              <a:gd name="connsiteX0" fmla="*/ 886576 w 1174431"/>
              <a:gd name="connsiteY0" fmla="*/ 0 h 938478"/>
              <a:gd name="connsiteX1" fmla="*/ 1174432 w 1174431"/>
              <a:gd name="connsiteY1" fmla="*/ 654939 h 938478"/>
              <a:gd name="connsiteX2" fmla="*/ 940968 w 1174431"/>
              <a:gd name="connsiteY2" fmla="*/ 935431 h 938478"/>
              <a:gd name="connsiteX3" fmla="*/ 0 w 1174431"/>
              <a:gd name="connsiteY3" fmla="*/ 0 h 938478"/>
              <a:gd name="connsiteX4" fmla="*/ 886576 w 1174431"/>
              <a:gd name="connsiteY4" fmla="*/ 0 h 9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1" h="938478">
                <a:moveTo>
                  <a:pt x="886576" y="0"/>
                </a:moveTo>
                <a:cubicBezTo>
                  <a:pt x="968163" y="197510"/>
                  <a:pt x="1174432" y="654939"/>
                  <a:pt x="1174432" y="654939"/>
                </a:cubicBezTo>
                <a:cubicBezTo>
                  <a:pt x="1174432" y="654939"/>
                  <a:pt x="1074017" y="819531"/>
                  <a:pt x="940968" y="935431"/>
                </a:cubicBezTo>
                <a:cubicBezTo>
                  <a:pt x="896200" y="974522"/>
                  <a:pt x="88281" y="636080"/>
                  <a:pt x="0" y="0"/>
                </a:cubicBezTo>
                <a:lnTo>
                  <a:pt x="886576" y="0"/>
                </a:lnTo>
                <a:close/>
              </a:path>
            </a:pathLst>
          </a:custGeom>
          <a:solidFill>
            <a:srgbClr val="F47458">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AFF6437-0E26-4A34-99C1-6A13A305A501}"/>
              </a:ext>
            </a:extLst>
          </p:cNvPr>
          <p:cNvSpPr/>
          <p:nvPr/>
        </p:nvSpPr>
        <p:spPr>
          <a:xfrm>
            <a:off x="3410329" y="257"/>
            <a:ext cx="2254306" cy="493776"/>
          </a:xfrm>
          <a:custGeom>
            <a:avLst/>
            <a:gdLst>
              <a:gd name="connsiteX0" fmla="*/ 2875621 w 3005741"/>
              <a:gd name="connsiteY0" fmla="*/ 0 h 658368"/>
              <a:gd name="connsiteX1" fmla="*/ 1502871 w 3005741"/>
              <a:gd name="connsiteY1" fmla="*/ 517779 h 658368"/>
              <a:gd name="connsiteX2" fmla="*/ 130120 w 3005741"/>
              <a:gd name="connsiteY2" fmla="*/ 0 h 658368"/>
              <a:gd name="connsiteX3" fmla="*/ 0 w 3005741"/>
              <a:gd name="connsiteY3" fmla="*/ 0 h 658368"/>
              <a:gd name="connsiteX4" fmla="*/ 1502871 w 3005741"/>
              <a:gd name="connsiteY4" fmla="*/ 658368 h 658368"/>
              <a:gd name="connsiteX5" fmla="*/ 3005742 w 3005741"/>
              <a:gd name="connsiteY5" fmla="*/ 0 h 658368"/>
              <a:gd name="connsiteX6" fmla="*/ 2875621 w 3005741"/>
              <a:gd name="connsiteY6" fmla="*/ 0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741" h="658368">
                <a:moveTo>
                  <a:pt x="2875621" y="0"/>
                </a:moveTo>
                <a:cubicBezTo>
                  <a:pt x="2544253" y="316840"/>
                  <a:pt x="2052222" y="517779"/>
                  <a:pt x="1502871" y="517779"/>
                </a:cubicBezTo>
                <a:cubicBezTo>
                  <a:pt x="953519" y="517779"/>
                  <a:pt x="461488" y="316840"/>
                  <a:pt x="130120" y="0"/>
                </a:cubicBezTo>
                <a:lnTo>
                  <a:pt x="0" y="0"/>
                </a:lnTo>
                <a:cubicBezTo>
                  <a:pt x="324255" y="397078"/>
                  <a:pt x="876535" y="658368"/>
                  <a:pt x="1502871" y="658368"/>
                </a:cubicBezTo>
                <a:cubicBezTo>
                  <a:pt x="2129206" y="658368"/>
                  <a:pt x="2681486" y="397078"/>
                  <a:pt x="3005742" y="0"/>
                </a:cubicBezTo>
                <a:lnTo>
                  <a:pt x="2875621" y="0"/>
                </a:lnTo>
                <a:close/>
              </a:path>
            </a:pathLst>
          </a:custGeom>
          <a:solidFill>
            <a:srgbClr val="E25942">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5746426-DE2C-4CF6-AE15-129F2C7FD3D8}"/>
              </a:ext>
            </a:extLst>
          </p:cNvPr>
          <p:cNvSpPr/>
          <p:nvPr/>
        </p:nvSpPr>
        <p:spPr>
          <a:xfrm>
            <a:off x="3228955" y="257"/>
            <a:ext cx="2617681" cy="820388"/>
          </a:xfrm>
          <a:custGeom>
            <a:avLst/>
            <a:gdLst>
              <a:gd name="connsiteX0" fmla="*/ 3433759 w 3490241"/>
              <a:gd name="connsiteY0" fmla="*/ 0 h 1093851"/>
              <a:gd name="connsiteX1" fmla="*/ 1744703 w 3490241"/>
              <a:gd name="connsiteY1" fmla="*/ 953262 h 1093851"/>
              <a:gd name="connsiteX2" fmla="*/ 55647 w 3490241"/>
              <a:gd name="connsiteY2" fmla="*/ 0 h 1093851"/>
              <a:gd name="connsiteX3" fmla="*/ 0 w 3490241"/>
              <a:gd name="connsiteY3" fmla="*/ 0 h 1093851"/>
              <a:gd name="connsiteX4" fmla="*/ 1745121 w 3490241"/>
              <a:gd name="connsiteY4" fmla="*/ 1093851 h 1093851"/>
              <a:gd name="connsiteX5" fmla="*/ 3490242 w 3490241"/>
              <a:gd name="connsiteY5" fmla="*/ 0 h 1093851"/>
              <a:gd name="connsiteX6" fmla="*/ 3433759 w 3490241"/>
              <a:gd name="connsiteY6" fmla="*/ 0 h 10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241" h="1093851">
                <a:moveTo>
                  <a:pt x="3433759" y="0"/>
                </a:moveTo>
                <a:cubicBezTo>
                  <a:pt x="3174355" y="557213"/>
                  <a:pt x="2515803" y="953262"/>
                  <a:pt x="1744703" y="953262"/>
                </a:cubicBezTo>
                <a:cubicBezTo>
                  <a:pt x="973602" y="953262"/>
                  <a:pt x="315051" y="557555"/>
                  <a:pt x="55647" y="0"/>
                </a:cubicBezTo>
                <a:lnTo>
                  <a:pt x="0" y="0"/>
                </a:lnTo>
                <a:cubicBezTo>
                  <a:pt x="207942" y="630250"/>
                  <a:pt x="910425" y="1093851"/>
                  <a:pt x="1745121" y="1093851"/>
                </a:cubicBezTo>
                <a:cubicBezTo>
                  <a:pt x="2579817" y="1093851"/>
                  <a:pt x="3282300" y="630250"/>
                  <a:pt x="3490242" y="0"/>
                </a:cubicBezTo>
                <a:lnTo>
                  <a:pt x="3433759" y="0"/>
                </a:lnTo>
                <a:close/>
              </a:path>
            </a:pathLst>
          </a:custGeom>
          <a:solidFill>
            <a:srgbClr val="E25942">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7B2EDDE-0CAB-4FFC-B137-1AF06A26264A}"/>
              </a:ext>
            </a:extLst>
          </p:cNvPr>
          <p:cNvSpPr/>
          <p:nvPr/>
        </p:nvSpPr>
        <p:spPr>
          <a:xfrm>
            <a:off x="3755818" y="256"/>
            <a:ext cx="1563329" cy="203168"/>
          </a:xfrm>
          <a:custGeom>
            <a:avLst/>
            <a:gdLst>
              <a:gd name="connsiteX0" fmla="*/ 1784450 w 2084438"/>
              <a:gd name="connsiteY0" fmla="*/ 0 h 270890"/>
              <a:gd name="connsiteX1" fmla="*/ 1042219 w 2084438"/>
              <a:gd name="connsiteY1" fmla="*/ 130302 h 270890"/>
              <a:gd name="connsiteX2" fmla="*/ 299988 w 2084438"/>
              <a:gd name="connsiteY2" fmla="*/ 0 h 270890"/>
              <a:gd name="connsiteX3" fmla="*/ 0 w 2084438"/>
              <a:gd name="connsiteY3" fmla="*/ 0 h 270890"/>
              <a:gd name="connsiteX4" fmla="*/ 1042219 w 2084438"/>
              <a:gd name="connsiteY4" fmla="*/ 270891 h 270890"/>
              <a:gd name="connsiteX5" fmla="*/ 2084438 w 2084438"/>
              <a:gd name="connsiteY5" fmla="*/ 0 h 270890"/>
              <a:gd name="connsiteX6" fmla="*/ 1784450 w 2084438"/>
              <a:gd name="connsiteY6" fmla="*/ 0 h 2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438" h="270890">
                <a:moveTo>
                  <a:pt x="1784450" y="0"/>
                </a:moveTo>
                <a:cubicBezTo>
                  <a:pt x="1558099" y="83668"/>
                  <a:pt x="1306644" y="130302"/>
                  <a:pt x="1042219" y="130302"/>
                </a:cubicBezTo>
                <a:cubicBezTo>
                  <a:pt x="777794" y="130302"/>
                  <a:pt x="526339" y="83668"/>
                  <a:pt x="299988" y="0"/>
                </a:cubicBezTo>
                <a:lnTo>
                  <a:pt x="0" y="0"/>
                </a:lnTo>
                <a:cubicBezTo>
                  <a:pt x="294549" y="170421"/>
                  <a:pt x="653949" y="270891"/>
                  <a:pt x="1042219" y="270891"/>
                </a:cubicBezTo>
                <a:cubicBezTo>
                  <a:pt x="1430489" y="270891"/>
                  <a:pt x="1789889" y="170764"/>
                  <a:pt x="2084438" y="0"/>
                </a:cubicBezTo>
                <a:lnTo>
                  <a:pt x="1784450" y="0"/>
                </a:lnTo>
                <a:close/>
              </a:path>
            </a:pathLst>
          </a:custGeom>
          <a:solidFill>
            <a:srgbClr val="E25942">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B0BB251-4DA5-49FB-B9C3-0DA5009099AF}"/>
              </a:ext>
            </a:extLst>
          </p:cNvPr>
          <p:cNvSpPr/>
          <p:nvPr/>
        </p:nvSpPr>
        <p:spPr>
          <a:xfrm>
            <a:off x="1" y="257"/>
            <a:ext cx="3944408" cy="819379"/>
          </a:xfrm>
          <a:custGeom>
            <a:avLst/>
            <a:gdLst>
              <a:gd name="connsiteX0" fmla="*/ 0 w 5259211"/>
              <a:gd name="connsiteY0" fmla="*/ 339814 h 1092505"/>
              <a:gd name="connsiteX1" fmla="*/ 2996119 w 5259211"/>
              <a:gd name="connsiteY1" fmla="*/ 1071220 h 1092505"/>
              <a:gd name="connsiteX2" fmla="*/ 5259212 w 5259211"/>
              <a:gd name="connsiteY2" fmla="*/ 0 h 1092505"/>
              <a:gd name="connsiteX3" fmla="*/ 0 w 5259211"/>
              <a:gd name="connsiteY3" fmla="*/ 0 h 1092505"/>
              <a:gd name="connsiteX4" fmla="*/ 0 w 5259211"/>
              <a:gd name="connsiteY4" fmla="*/ 339814 h 109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2505">
                <a:moveTo>
                  <a:pt x="0" y="339814"/>
                </a:moveTo>
                <a:cubicBezTo>
                  <a:pt x="0" y="339814"/>
                  <a:pt x="1115438" y="1240955"/>
                  <a:pt x="2996119" y="1071220"/>
                </a:cubicBezTo>
                <a:cubicBezTo>
                  <a:pt x="4876800" y="901141"/>
                  <a:pt x="5259212" y="0"/>
                  <a:pt x="5259212" y="0"/>
                </a:cubicBezTo>
                <a:lnTo>
                  <a:pt x="0" y="0"/>
                </a:lnTo>
                <a:lnTo>
                  <a:pt x="0" y="339814"/>
                </a:lnTo>
                <a:close/>
              </a:path>
            </a:pathLst>
          </a:custGeom>
          <a:solidFill>
            <a:srgbClr val="F47458"/>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240D4F1-8C83-4D8C-9BA6-D7AC2FA5FF4A}"/>
              </a:ext>
            </a:extLst>
          </p:cNvPr>
          <p:cNvSpPr/>
          <p:nvPr/>
        </p:nvSpPr>
        <p:spPr>
          <a:xfrm>
            <a:off x="5199591" y="0"/>
            <a:ext cx="3944408" cy="820020"/>
          </a:xfrm>
          <a:custGeom>
            <a:avLst/>
            <a:gdLst>
              <a:gd name="connsiteX0" fmla="*/ 5259212 w 5259211"/>
              <a:gd name="connsiteY0" fmla="*/ 341528 h 1093360"/>
              <a:gd name="connsiteX1" fmla="*/ 2262675 w 5259211"/>
              <a:gd name="connsiteY1" fmla="*/ 1071905 h 1093360"/>
              <a:gd name="connsiteX2" fmla="*/ 0 w 5259211"/>
              <a:gd name="connsiteY2" fmla="*/ 0 h 1093360"/>
              <a:gd name="connsiteX3" fmla="*/ 5259212 w 5259211"/>
              <a:gd name="connsiteY3" fmla="*/ 2057 h 1093360"/>
              <a:gd name="connsiteX4" fmla="*/ 5259212 w 5259211"/>
              <a:gd name="connsiteY4" fmla="*/ 341528 h 109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3360">
                <a:moveTo>
                  <a:pt x="5259212" y="341528"/>
                </a:moveTo>
                <a:cubicBezTo>
                  <a:pt x="5259212" y="341528"/>
                  <a:pt x="4142937" y="1242327"/>
                  <a:pt x="2262675" y="1071905"/>
                </a:cubicBezTo>
                <a:cubicBezTo>
                  <a:pt x="381994" y="901141"/>
                  <a:pt x="0" y="0"/>
                  <a:pt x="0" y="0"/>
                </a:cubicBezTo>
                <a:lnTo>
                  <a:pt x="5259212" y="2057"/>
                </a:lnTo>
                <a:lnTo>
                  <a:pt x="5259212" y="341528"/>
                </a:lnTo>
                <a:close/>
              </a:path>
            </a:pathLst>
          </a:custGeom>
          <a:solidFill>
            <a:srgbClr val="F47458"/>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94D1456-0BA7-4D81-8D83-123E1FFE1DD8}"/>
              </a:ext>
            </a:extLst>
          </p:cNvPr>
          <p:cNvSpPr/>
          <p:nvPr/>
        </p:nvSpPr>
        <p:spPr>
          <a:xfrm>
            <a:off x="482931" y="257"/>
            <a:ext cx="2848949" cy="289374"/>
          </a:xfrm>
          <a:custGeom>
            <a:avLst/>
            <a:gdLst>
              <a:gd name="connsiteX0" fmla="*/ 3457189 w 3798598"/>
              <a:gd name="connsiteY0" fmla="*/ 0 h 385832"/>
              <a:gd name="connsiteX1" fmla="*/ 2352629 w 3798598"/>
              <a:gd name="connsiteY1" fmla="*/ 223914 h 385832"/>
              <a:gd name="connsiteX2" fmla="*/ 361492 w 3798598"/>
              <a:gd name="connsiteY2" fmla="*/ 0 h 385832"/>
              <a:gd name="connsiteX3" fmla="*/ 0 w 3798598"/>
              <a:gd name="connsiteY3" fmla="*/ 0 h 385832"/>
              <a:gd name="connsiteX4" fmla="*/ 2352629 w 3798598"/>
              <a:gd name="connsiteY4" fmla="*/ 364503 h 385832"/>
              <a:gd name="connsiteX5" fmla="*/ 3798599 w 3798598"/>
              <a:gd name="connsiteY5" fmla="*/ 0 h 385832"/>
              <a:gd name="connsiteX6" fmla="*/ 3457189 w 3798598"/>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8598" h="385832">
                <a:moveTo>
                  <a:pt x="3457189" y="0"/>
                </a:moveTo>
                <a:cubicBezTo>
                  <a:pt x="3163895" y="101498"/>
                  <a:pt x="2800729" y="183452"/>
                  <a:pt x="2352629" y="223914"/>
                </a:cubicBezTo>
                <a:cubicBezTo>
                  <a:pt x="1534251" y="297980"/>
                  <a:pt x="861055" y="169393"/>
                  <a:pt x="361492" y="0"/>
                </a:cubicBezTo>
                <a:lnTo>
                  <a:pt x="0" y="0"/>
                </a:lnTo>
                <a:cubicBezTo>
                  <a:pt x="512951" y="226657"/>
                  <a:pt x="1316686" y="458114"/>
                  <a:pt x="2352629" y="364503"/>
                </a:cubicBezTo>
                <a:cubicBezTo>
                  <a:pt x="2994027" y="306896"/>
                  <a:pt x="3461373" y="163563"/>
                  <a:pt x="3798599" y="0"/>
                </a:cubicBezTo>
                <a:lnTo>
                  <a:pt x="3457189" y="0"/>
                </a:lnTo>
                <a:close/>
              </a:path>
            </a:pathLst>
          </a:custGeom>
          <a:solidFill>
            <a:srgbClr val="E2594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2A35BFE-CF5F-451C-8372-9E8A9D504B82}"/>
              </a:ext>
            </a:extLst>
          </p:cNvPr>
          <p:cNvSpPr/>
          <p:nvPr/>
        </p:nvSpPr>
        <p:spPr>
          <a:xfrm>
            <a:off x="0" y="257"/>
            <a:ext cx="3754876" cy="574805"/>
          </a:xfrm>
          <a:custGeom>
            <a:avLst/>
            <a:gdLst>
              <a:gd name="connsiteX0" fmla="*/ 4840400 w 5006501"/>
              <a:gd name="connsiteY0" fmla="*/ 0 h 766407"/>
              <a:gd name="connsiteX1" fmla="*/ 2996537 w 5006501"/>
              <a:gd name="connsiteY1" fmla="*/ 604533 h 766407"/>
              <a:gd name="connsiteX2" fmla="*/ 185349 w 5006501"/>
              <a:gd name="connsiteY2" fmla="*/ 0 h 766407"/>
              <a:gd name="connsiteX3" fmla="*/ 0 w 5006501"/>
              <a:gd name="connsiteY3" fmla="*/ 0 h 766407"/>
              <a:gd name="connsiteX4" fmla="*/ 0 w 5006501"/>
              <a:gd name="connsiteY4" fmla="*/ 13716 h 766407"/>
              <a:gd name="connsiteX5" fmla="*/ 2996119 w 5006501"/>
              <a:gd name="connsiteY5" fmla="*/ 745122 h 766407"/>
              <a:gd name="connsiteX6" fmla="*/ 5006502 w 5006501"/>
              <a:gd name="connsiteY6" fmla="*/ 0 h 766407"/>
              <a:gd name="connsiteX7" fmla="*/ 4840400 w 5006501"/>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1" h="766407">
                <a:moveTo>
                  <a:pt x="4840400" y="0"/>
                </a:moveTo>
                <a:cubicBezTo>
                  <a:pt x="4510705" y="247917"/>
                  <a:pt x="3943781" y="519151"/>
                  <a:pt x="2996537" y="604533"/>
                </a:cubicBezTo>
                <a:cubicBezTo>
                  <a:pt x="1563538" y="734149"/>
                  <a:pt x="574873" y="242087"/>
                  <a:pt x="185349" y="0"/>
                </a:cubicBezTo>
                <a:lnTo>
                  <a:pt x="0" y="0"/>
                </a:lnTo>
                <a:lnTo>
                  <a:pt x="0" y="13716"/>
                </a:lnTo>
                <a:cubicBezTo>
                  <a:pt x="0" y="13716"/>
                  <a:pt x="1115438" y="914857"/>
                  <a:pt x="2996119" y="745122"/>
                </a:cubicBezTo>
                <a:cubicBezTo>
                  <a:pt x="4127456" y="642938"/>
                  <a:pt x="4716973" y="276035"/>
                  <a:pt x="5006502" y="0"/>
                </a:cubicBezTo>
                <a:lnTo>
                  <a:pt x="4840400" y="0"/>
                </a:lnTo>
                <a:close/>
              </a:path>
            </a:pathLst>
          </a:custGeom>
          <a:solidFill>
            <a:srgbClr val="E2594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F5AAB95-7A12-4039-8820-CADEFF68BED6}"/>
              </a:ext>
            </a:extLst>
          </p:cNvPr>
          <p:cNvSpPr/>
          <p:nvPr/>
        </p:nvSpPr>
        <p:spPr>
          <a:xfrm>
            <a:off x="5870799" y="257"/>
            <a:ext cx="2849262" cy="289374"/>
          </a:xfrm>
          <a:custGeom>
            <a:avLst/>
            <a:gdLst>
              <a:gd name="connsiteX0" fmla="*/ 3457189 w 3799016"/>
              <a:gd name="connsiteY0" fmla="*/ 0 h 385832"/>
              <a:gd name="connsiteX1" fmla="*/ 2352629 w 3799016"/>
              <a:gd name="connsiteY1" fmla="*/ 223914 h 385832"/>
              <a:gd name="connsiteX2" fmla="*/ 361492 w 3799016"/>
              <a:gd name="connsiteY2" fmla="*/ 0 h 385832"/>
              <a:gd name="connsiteX3" fmla="*/ 0 w 3799016"/>
              <a:gd name="connsiteY3" fmla="*/ 0 h 385832"/>
              <a:gd name="connsiteX4" fmla="*/ 2352629 w 3799016"/>
              <a:gd name="connsiteY4" fmla="*/ 364503 h 385832"/>
              <a:gd name="connsiteX5" fmla="*/ 3799016 w 3799016"/>
              <a:gd name="connsiteY5" fmla="*/ 0 h 385832"/>
              <a:gd name="connsiteX6" fmla="*/ 3457189 w 3799016"/>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016" h="385832">
                <a:moveTo>
                  <a:pt x="3457189" y="0"/>
                </a:moveTo>
                <a:cubicBezTo>
                  <a:pt x="3163895" y="101498"/>
                  <a:pt x="2800729" y="183452"/>
                  <a:pt x="2352629" y="223914"/>
                </a:cubicBezTo>
                <a:cubicBezTo>
                  <a:pt x="1534669" y="297637"/>
                  <a:pt x="861473" y="169050"/>
                  <a:pt x="361492" y="0"/>
                </a:cubicBezTo>
                <a:lnTo>
                  <a:pt x="0" y="0"/>
                </a:lnTo>
                <a:cubicBezTo>
                  <a:pt x="512951" y="226657"/>
                  <a:pt x="1316686" y="458114"/>
                  <a:pt x="2352629" y="364503"/>
                </a:cubicBezTo>
                <a:cubicBezTo>
                  <a:pt x="2994446" y="306553"/>
                  <a:pt x="3461792" y="163220"/>
                  <a:pt x="3799016" y="0"/>
                </a:cubicBezTo>
                <a:lnTo>
                  <a:pt x="3457189" y="0"/>
                </a:lnTo>
                <a:close/>
              </a:path>
            </a:pathLst>
          </a:custGeom>
          <a:solidFill>
            <a:srgbClr val="E2594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17E7BB9-1719-489A-A2EC-4961CF888669}"/>
              </a:ext>
            </a:extLst>
          </p:cNvPr>
          <p:cNvSpPr/>
          <p:nvPr/>
        </p:nvSpPr>
        <p:spPr>
          <a:xfrm>
            <a:off x="5387867" y="257"/>
            <a:ext cx="3754877" cy="574805"/>
          </a:xfrm>
          <a:custGeom>
            <a:avLst/>
            <a:gdLst>
              <a:gd name="connsiteX0" fmla="*/ 4840399 w 5006502"/>
              <a:gd name="connsiteY0" fmla="*/ 0 h 766407"/>
              <a:gd name="connsiteX1" fmla="*/ 2996537 w 5006502"/>
              <a:gd name="connsiteY1" fmla="*/ 604533 h 766407"/>
              <a:gd name="connsiteX2" fmla="*/ 185349 w 5006502"/>
              <a:gd name="connsiteY2" fmla="*/ 0 h 766407"/>
              <a:gd name="connsiteX3" fmla="*/ 0 w 5006502"/>
              <a:gd name="connsiteY3" fmla="*/ 0 h 766407"/>
              <a:gd name="connsiteX4" fmla="*/ 0 w 5006502"/>
              <a:gd name="connsiteY4" fmla="*/ 13716 h 766407"/>
              <a:gd name="connsiteX5" fmla="*/ 2996119 w 5006502"/>
              <a:gd name="connsiteY5" fmla="*/ 745122 h 766407"/>
              <a:gd name="connsiteX6" fmla="*/ 5006502 w 5006502"/>
              <a:gd name="connsiteY6" fmla="*/ 0 h 766407"/>
              <a:gd name="connsiteX7" fmla="*/ 4840399 w 5006502"/>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2" h="766407">
                <a:moveTo>
                  <a:pt x="4840399" y="0"/>
                </a:moveTo>
                <a:cubicBezTo>
                  <a:pt x="4510706" y="247917"/>
                  <a:pt x="3943782" y="519151"/>
                  <a:pt x="2996537" y="604533"/>
                </a:cubicBezTo>
                <a:cubicBezTo>
                  <a:pt x="1563957" y="733806"/>
                  <a:pt x="575292" y="241745"/>
                  <a:pt x="185349" y="0"/>
                </a:cubicBezTo>
                <a:lnTo>
                  <a:pt x="0" y="0"/>
                </a:lnTo>
                <a:lnTo>
                  <a:pt x="0" y="13716"/>
                </a:lnTo>
                <a:cubicBezTo>
                  <a:pt x="0" y="13716"/>
                  <a:pt x="1115438" y="914857"/>
                  <a:pt x="2996119" y="745122"/>
                </a:cubicBezTo>
                <a:cubicBezTo>
                  <a:pt x="4127456" y="642938"/>
                  <a:pt x="4716973" y="276035"/>
                  <a:pt x="5006502" y="0"/>
                </a:cubicBezTo>
                <a:lnTo>
                  <a:pt x="4840399" y="0"/>
                </a:lnTo>
                <a:close/>
              </a:path>
            </a:pathLst>
          </a:custGeom>
          <a:solidFill>
            <a:srgbClr val="E2594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ACE1B23-099F-4C63-94DC-FB5482B54E09}"/>
              </a:ext>
            </a:extLst>
          </p:cNvPr>
          <p:cNvSpPr/>
          <p:nvPr/>
        </p:nvSpPr>
        <p:spPr>
          <a:xfrm>
            <a:off x="-44402" y="0"/>
            <a:ext cx="1590002" cy="4304575"/>
          </a:xfrm>
          <a:custGeom>
            <a:avLst/>
            <a:gdLst>
              <a:gd name="connsiteX0" fmla="*/ 0 w 2120002"/>
              <a:gd name="connsiteY0" fmla="*/ 5736717 h 5739433"/>
              <a:gd name="connsiteX1" fmla="*/ 341828 w 2120002"/>
              <a:gd name="connsiteY1" fmla="*/ 5658536 h 5739433"/>
              <a:gd name="connsiteX2" fmla="*/ 649766 w 2120002"/>
              <a:gd name="connsiteY2" fmla="*/ 5622189 h 5739433"/>
              <a:gd name="connsiteX3" fmla="*/ 1012513 w 2120002"/>
              <a:gd name="connsiteY3" fmla="*/ 5579326 h 5739433"/>
              <a:gd name="connsiteX4" fmla="*/ 991175 w 2120002"/>
              <a:gd name="connsiteY4" fmla="*/ 5481257 h 5739433"/>
              <a:gd name="connsiteX5" fmla="*/ 991175 w 2120002"/>
              <a:gd name="connsiteY5" fmla="*/ 5481257 h 5739433"/>
              <a:gd name="connsiteX6" fmla="*/ 527176 w 2120002"/>
              <a:gd name="connsiteY6" fmla="*/ 3353905 h 5739433"/>
              <a:gd name="connsiteX7" fmla="*/ 2120002 w 2120002"/>
              <a:gd name="connsiteY7" fmla="*/ 0 h 5739433"/>
              <a:gd name="connsiteX8" fmla="*/ 0 w 2120002"/>
              <a:gd name="connsiteY8" fmla="*/ 1029 h 5739433"/>
              <a:gd name="connsiteX9" fmla="*/ 0 w 2120002"/>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002" h="5739433">
                <a:moveTo>
                  <a:pt x="0" y="5736717"/>
                </a:moveTo>
                <a:cubicBezTo>
                  <a:pt x="167358" y="5753862"/>
                  <a:pt x="192461" y="5685282"/>
                  <a:pt x="341828" y="5658536"/>
                </a:cubicBezTo>
                <a:cubicBezTo>
                  <a:pt x="491194" y="5631790"/>
                  <a:pt x="368187" y="5585841"/>
                  <a:pt x="649766" y="5622189"/>
                </a:cubicBezTo>
                <a:cubicBezTo>
                  <a:pt x="931345" y="5658193"/>
                  <a:pt x="1012513" y="5579326"/>
                  <a:pt x="1012513" y="5579326"/>
                </a:cubicBezTo>
                <a:lnTo>
                  <a:pt x="991175" y="5481257"/>
                </a:lnTo>
                <a:lnTo>
                  <a:pt x="991175" y="5481257"/>
                </a:lnTo>
                <a:lnTo>
                  <a:pt x="527176" y="3353905"/>
                </a:lnTo>
                <a:cubicBezTo>
                  <a:pt x="1669392" y="2726741"/>
                  <a:pt x="2120002" y="0"/>
                  <a:pt x="2120002" y="0"/>
                </a:cubicBezTo>
                <a:lnTo>
                  <a:pt x="0" y="1029"/>
                </a:lnTo>
                <a:lnTo>
                  <a:pt x="0" y="5736717"/>
                </a:lnTo>
                <a:close/>
              </a:path>
            </a:pathLst>
          </a:custGeom>
          <a:solidFill>
            <a:srgbClr val="B23824"/>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13F80A4-E880-4F9E-A8BF-A8BD445766D7}"/>
              </a:ext>
            </a:extLst>
          </p:cNvPr>
          <p:cNvSpPr/>
          <p:nvPr/>
        </p:nvSpPr>
        <p:spPr>
          <a:xfrm>
            <a:off x="1405176" y="257"/>
            <a:ext cx="523724" cy="816016"/>
          </a:xfrm>
          <a:custGeom>
            <a:avLst/>
            <a:gdLst>
              <a:gd name="connsiteX0" fmla="*/ 246016 w 698299"/>
              <a:gd name="connsiteY0" fmla="*/ 343 h 1088021"/>
              <a:gd name="connsiteX1" fmla="*/ 0 w 698299"/>
              <a:gd name="connsiteY1" fmla="*/ 1049274 h 1088021"/>
              <a:gd name="connsiteX2" fmla="*/ 440987 w 698299"/>
              <a:gd name="connsiteY2" fmla="*/ 1088022 h 1088021"/>
              <a:gd name="connsiteX3" fmla="*/ 698300 w 698299"/>
              <a:gd name="connsiteY3" fmla="*/ 0 h 1088021"/>
              <a:gd name="connsiteX4" fmla="*/ 246016 w 698299"/>
              <a:gd name="connsiteY4" fmla="*/ 343 h 108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99" h="1088021">
                <a:moveTo>
                  <a:pt x="246016" y="343"/>
                </a:moveTo>
                <a:cubicBezTo>
                  <a:pt x="241832" y="26060"/>
                  <a:pt x="164847" y="478346"/>
                  <a:pt x="0" y="1049274"/>
                </a:cubicBezTo>
                <a:cubicBezTo>
                  <a:pt x="140162" y="1068134"/>
                  <a:pt x="287018" y="1081507"/>
                  <a:pt x="440987" y="1088022"/>
                </a:cubicBezTo>
                <a:cubicBezTo>
                  <a:pt x="618386" y="482460"/>
                  <a:pt x="698300" y="0"/>
                  <a:pt x="698300" y="0"/>
                </a:cubicBezTo>
                <a:lnTo>
                  <a:pt x="246016" y="343"/>
                </a:lnTo>
                <a:close/>
              </a:path>
            </a:pathLst>
          </a:custGeom>
          <a:solidFill>
            <a:srgbClr val="F47458">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83B0D7D-A24A-44DF-95FC-6D44C5C6D782}"/>
              </a:ext>
            </a:extLst>
          </p:cNvPr>
          <p:cNvSpPr/>
          <p:nvPr/>
        </p:nvSpPr>
        <p:spPr>
          <a:xfrm>
            <a:off x="7213843" y="514"/>
            <a:ext cx="523411" cy="815759"/>
          </a:xfrm>
          <a:custGeom>
            <a:avLst/>
            <a:gdLst>
              <a:gd name="connsiteX0" fmla="*/ 451865 w 697881"/>
              <a:gd name="connsiteY0" fmla="*/ 0 h 1087678"/>
              <a:gd name="connsiteX1" fmla="*/ 697881 w 697881"/>
              <a:gd name="connsiteY1" fmla="*/ 1048931 h 1087678"/>
              <a:gd name="connsiteX2" fmla="*/ 256894 w 697881"/>
              <a:gd name="connsiteY2" fmla="*/ 1087679 h 1087678"/>
              <a:gd name="connsiteX3" fmla="*/ 0 w 697881"/>
              <a:gd name="connsiteY3" fmla="*/ 0 h 1087678"/>
              <a:gd name="connsiteX4" fmla="*/ 451865 w 697881"/>
              <a:gd name="connsiteY4" fmla="*/ 0 h 108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81" h="1087678">
                <a:moveTo>
                  <a:pt x="451865" y="0"/>
                </a:moveTo>
                <a:cubicBezTo>
                  <a:pt x="456049" y="25718"/>
                  <a:pt x="533035" y="478003"/>
                  <a:pt x="697881" y="1048931"/>
                </a:cubicBezTo>
                <a:cubicBezTo>
                  <a:pt x="557719" y="1067791"/>
                  <a:pt x="410864" y="1081164"/>
                  <a:pt x="256894" y="1087679"/>
                </a:cubicBezTo>
                <a:cubicBezTo>
                  <a:pt x="79495" y="482117"/>
                  <a:pt x="0" y="0"/>
                  <a:pt x="0" y="0"/>
                </a:cubicBezTo>
                <a:lnTo>
                  <a:pt x="451865" y="0"/>
                </a:lnTo>
                <a:close/>
              </a:path>
            </a:pathLst>
          </a:custGeom>
          <a:solidFill>
            <a:srgbClr val="F47458">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0EAAEBA9-89BC-4575-B10D-3BE266470593}"/>
              </a:ext>
            </a:extLst>
          </p:cNvPr>
          <p:cNvSpPr/>
          <p:nvPr/>
        </p:nvSpPr>
        <p:spPr>
          <a:xfrm>
            <a:off x="210242" y="2844356"/>
            <a:ext cx="271119" cy="1376400"/>
          </a:xfrm>
          <a:custGeom>
            <a:avLst/>
            <a:gdLst>
              <a:gd name="connsiteX0" fmla="*/ 146856 w 361492"/>
              <a:gd name="connsiteY0" fmla="*/ 1835201 h 1835200"/>
              <a:gd name="connsiteX1" fmla="*/ 361492 w 361492"/>
              <a:gd name="connsiteY1" fmla="*/ 1828000 h 1835200"/>
              <a:gd name="connsiteX2" fmla="*/ 0 w 361492"/>
              <a:gd name="connsiteY2" fmla="*/ 0 h 1835200"/>
              <a:gd name="connsiteX3" fmla="*/ 146856 w 361492"/>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1492" h="1835200">
                <a:moveTo>
                  <a:pt x="146856" y="1835201"/>
                </a:moveTo>
                <a:cubicBezTo>
                  <a:pt x="174052" y="1817027"/>
                  <a:pt x="184930" y="1805711"/>
                  <a:pt x="361492" y="1828000"/>
                </a:cubicBezTo>
                <a:lnTo>
                  <a:pt x="0" y="0"/>
                </a:lnTo>
                <a:cubicBezTo>
                  <a:pt x="0" y="0"/>
                  <a:pt x="123426" y="1488529"/>
                  <a:pt x="146856" y="1835201"/>
                </a:cubicBezTo>
                <a:close/>
              </a:path>
            </a:pathLst>
          </a:custGeom>
          <a:solidFill>
            <a:srgbClr val="B75742">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21F4540-C47F-487B-925C-A897F78CB44B}"/>
              </a:ext>
            </a:extLst>
          </p:cNvPr>
          <p:cNvSpPr/>
          <p:nvPr/>
        </p:nvSpPr>
        <p:spPr>
          <a:xfrm>
            <a:off x="62758" y="144274"/>
            <a:ext cx="250511" cy="2368325"/>
          </a:xfrm>
          <a:custGeom>
            <a:avLst/>
            <a:gdLst>
              <a:gd name="connsiteX0" fmla="*/ 0 w 334014"/>
              <a:gd name="connsiteY0" fmla="*/ 3123476 h 3157766"/>
              <a:gd name="connsiteX1" fmla="*/ 288692 w 334014"/>
              <a:gd name="connsiteY1" fmla="*/ 0 h 3157766"/>
              <a:gd name="connsiteX2" fmla="*/ 158990 w 334014"/>
              <a:gd name="connsiteY2" fmla="*/ 3157766 h 3157766"/>
              <a:gd name="connsiteX3" fmla="*/ 0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0" y="3123476"/>
                </a:moveTo>
                <a:cubicBezTo>
                  <a:pt x="0" y="3123476"/>
                  <a:pt x="225933" y="1649349"/>
                  <a:pt x="288692" y="0"/>
                </a:cubicBezTo>
                <a:cubicBezTo>
                  <a:pt x="288692" y="0"/>
                  <a:pt x="451865" y="867537"/>
                  <a:pt x="158990" y="3157766"/>
                </a:cubicBezTo>
                <a:lnTo>
                  <a:pt x="0" y="3123476"/>
                </a:lnTo>
                <a:close/>
              </a:path>
            </a:pathLst>
          </a:custGeom>
          <a:solidFill>
            <a:srgbClr val="B75742">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51753FC-7F7A-4284-9685-E75B7D4DA475}"/>
              </a:ext>
            </a:extLst>
          </p:cNvPr>
          <p:cNvSpPr/>
          <p:nvPr/>
        </p:nvSpPr>
        <p:spPr>
          <a:xfrm>
            <a:off x="273002" y="411736"/>
            <a:ext cx="604423" cy="2100863"/>
          </a:xfrm>
          <a:custGeom>
            <a:avLst/>
            <a:gdLst>
              <a:gd name="connsiteX0" fmla="*/ 0 w 805897"/>
              <a:gd name="connsiteY0" fmla="*/ 2766860 h 2801150"/>
              <a:gd name="connsiteX1" fmla="*/ 794948 w 805897"/>
              <a:gd name="connsiteY1" fmla="*/ 0 h 2801150"/>
              <a:gd name="connsiteX2" fmla="*/ 163174 w 805897"/>
              <a:gd name="connsiteY2" fmla="*/ 2801150 h 2801150"/>
              <a:gd name="connsiteX3" fmla="*/ 0 w 805897"/>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5897" h="2801150">
                <a:moveTo>
                  <a:pt x="0" y="2766860"/>
                </a:moveTo>
                <a:cubicBezTo>
                  <a:pt x="0" y="2766860"/>
                  <a:pt x="799132" y="1576997"/>
                  <a:pt x="794948" y="0"/>
                </a:cubicBezTo>
                <a:cubicBezTo>
                  <a:pt x="794948" y="0"/>
                  <a:pt x="941386" y="2019338"/>
                  <a:pt x="163174" y="2801150"/>
                </a:cubicBezTo>
                <a:lnTo>
                  <a:pt x="0" y="2766860"/>
                </a:lnTo>
                <a:close/>
              </a:path>
            </a:pathLst>
          </a:custGeom>
          <a:solidFill>
            <a:srgbClr val="B75742">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DE9CB4D-01E1-4E20-96DE-60C7301ED9B5}"/>
              </a:ext>
            </a:extLst>
          </p:cNvPr>
          <p:cNvSpPr/>
          <p:nvPr/>
        </p:nvSpPr>
        <p:spPr>
          <a:xfrm>
            <a:off x="0" y="2357266"/>
            <a:ext cx="485755" cy="230534"/>
          </a:xfrm>
          <a:custGeom>
            <a:avLst/>
            <a:gdLst>
              <a:gd name="connsiteX0" fmla="*/ 0 w 647673"/>
              <a:gd name="connsiteY0" fmla="*/ 0 h 307378"/>
              <a:gd name="connsiteX1" fmla="*/ 647674 w 647673"/>
              <a:gd name="connsiteY1" fmla="*/ 135103 h 307378"/>
              <a:gd name="connsiteX2" fmla="*/ 540147 w 647673"/>
              <a:gd name="connsiteY2" fmla="*/ 270205 h 307378"/>
              <a:gd name="connsiteX3" fmla="*/ 0 w 647673"/>
              <a:gd name="connsiteY3" fmla="*/ 213284 h 307378"/>
              <a:gd name="connsiteX4" fmla="*/ 0 w 647673"/>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3" h="307378">
                <a:moveTo>
                  <a:pt x="0" y="0"/>
                </a:moveTo>
                <a:cubicBezTo>
                  <a:pt x="0" y="0"/>
                  <a:pt x="345593" y="186538"/>
                  <a:pt x="647674" y="135103"/>
                </a:cubicBezTo>
                <a:cubicBezTo>
                  <a:pt x="647674" y="135103"/>
                  <a:pt x="632612" y="219799"/>
                  <a:pt x="540147" y="270205"/>
                </a:cubicBezTo>
                <a:cubicBezTo>
                  <a:pt x="540147" y="270205"/>
                  <a:pt x="242668" y="384048"/>
                  <a:pt x="0" y="213284"/>
                </a:cubicBezTo>
                <a:lnTo>
                  <a:pt x="0" y="0"/>
                </a:lnTo>
                <a:close/>
              </a:path>
            </a:pathLst>
          </a:custGeom>
          <a:solidFill>
            <a:srgbClr val="F7CC7F"/>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08D0002E-4E52-4F9E-A6B2-2177BF3559F7}"/>
              </a:ext>
            </a:extLst>
          </p:cNvPr>
          <p:cNvGrpSpPr/>
          <p:nvPr/>
        </p:nvGrpSpPr>
        <p:grpSpPr>
          <a:xfrm>
            <a:off x="7553056" y="0"/>
            <a:ext cx="1590943" cy="4304575"/>
            <a:chOff x="10070741" y="0"/>
            <a:chExt cx="2121257" cy="5739433"/>
          </a:xfrm>
        </p:grpSpPr>
        <p:sp>
          <p:nvSpPr>
            <p:cNvPr id="32" name="Freeform: Shape 31">
              <a:extLst>
                <a:ext uri="{FF2B5EF4-FFF2-40B4-BE49-F238E27FC236}">
                  <a16:creationId xmlns:a16="http://schemas.microsoft.com/office/drawing/2014/main" id="{C911D5BC-EE22-4BC3-ADE5-50AB8B5F24AB}"/>
                </a:ext>
              </a:extLst>
            </p:cNvPr>
            <p:cNvSpPr/>
            <p:nvPr/>
          </p:nvSpPr>
          <p:spPr>
            <a:xfrm>
              <a:off x="10070741" y="0"/>
              <a:ext cx="2121257" cy="5739433"/>
            </a:xfrm>
            <a:custGeom>
              <a:avLst/>
              <a:gdLst>
                <a:gd name="connsiteX0" fmla="*/ 2121257 w 2121257"/>
                <a:gd name="connsiteY0" fmla="*/ 5736717 h 5739433"/>
                <a:gd name="connsiteX1" fmla="*/ 1779011 w 2121257"/>
                <a:gd name="connsiteY1" fmla="*/ 5658536 h 5739433"/>
                <a:gd name="connsiteX2" fmla="*/ 1471074 w 2121257"/>
                <a:gd name="connsiteY2" fmla="*/ 5622189 h 5739433"/>
                <a:gd name="connsiteX3" fmla="*/ 1108325 w 2121257"/>
                <a:gd name="connsiteY3" fmla="*/ 5579326 h 5739433"/>
                <a:gd name="connsiteX4" fmla="*/ 1129664 w 2121257"/>
                <a:gd name="connsiteY4" fmla="*/ 5481257 h 5739433"/>
                <a:gd name="connsiteX5" fmla="*/ 1129664 w 2121257"/>
                <a:gd name="connsiteY5" fmla="*/ 5481257 h 5739433"/>
                <a:gd name="connsiteX6" fmla="*/ 1593662 w 2121257"/>
                <a:gd name="connsiteY6" fmla="*/ 3354248 h 5739433"/>
                <a:gd name="connsiteX7" fmla="*/ 0 w 2121257"/>
                <a:gd name="connsiteY7" fmla="*/ 0 h 5739433"/>
                <a:gd name="connsiteX8" fmla="*/ 2121257 w 2121257"/>
                <a:gd name="connsiteY8" fmla="*/ 1029 h 5739433"/>
                <a:gd name="connsiteX9" fmla="*/ 2121257 w 2121257"/>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1257" h="5739433">
                  <a:moveTo>
                    <a:pt x="2121257" y="5736717"/>
                  </a:moveTo>
                  <a:cubicBezTo>
                    <a:pt x="1953900" y="5753862"/>
                    <a:pt x="1928796" y="5685282"/>
                    <a:pt x="1779011" y="5658536"/>
                  </a:cubicBezTo>
                  <a:cubicBezTo>
                    <a:pt x="1629226" y="5631790"/>
                    <a:pt x="1752652" y="5585841"/>
                    <a:pt x="1471074" y="5622189"/>
                  </a:cubicBezTo>
                  <a:cubicBezTo>
                    <a:pt x="1189494" y="5658536"/>
                    <a:pt x="1108325" y="5579326"/>
                    <a:pt x="1108325" y="5579326"/>
                  </a:cubicBezTo>
                  <a:lnTo>
                    <a:pt x="1129664" y="5481257"/>
                  </a:lnTo>
                  <a:lnTo>
                    <a:pt x="1129664" y="5481257"/>
                  </a:lnTo>
                  <a:lnTo>
                    <a:pt x="1593662" y="3354248"/>
                  </a:lnTo>
                  <a:cubicBezTo>
                    <a:pt x="451029" y="2726741"/>
                    <a:pt x="0" y="0"/>
                    <a:pt x="0" y="0"/>
                  </a:cubicBezTo>
                  <a:lnTo>
                    <a:pt x="2121257" y="1029"/>
                  </a:lnTo>
                  <a:lnTo>
                    <a:pt x="2121257" y="5736717"/>
                  </a:lnTo>
                  <a:close/>
                </a:path>
              </a:pathLst>
            </a:custGeom>
            <a:solidFill>
              <a:srgbClr val="B23824"/>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246D652-A9AE-4F5E-BCD2-A1C4B2CCB0A1}"/>
                </a:ext>
              </a:extLst>
            </p:cNvPr>
            <p:cNvSpPr/>
            <p:nvPr/>
          </p:nvSpPr>
          <p:spPr>
            <a:xfrm>
              <a:off x="11549345" y="3792474"/>
              <a:ext cx="362329" cy="1835200"/>
            </a:xfrm>
            <a:custGeom>
              <a:avLst/>
              <a:gdLst>
                <a:gd name="connsiteX0" fmla="*/ 215055 w 362329"/>
                <a:gd name="connsiteY0" fmla="*/ 1835201 h 1835200"/>
                <a:gd name="connsiteX1" fmla="*/ 0 w 362329"/>
                <a:gd name="connsiteY1" fmla="*/ 1828000 h 1835200"/>
                <a:gd name="connsiteX2" fmla="*/ 362330 w 362329"/>
                <a:gd name="connsiteY2" fmla="*/ 0 h 1835200"/>
                <a:gd name="connsiteX3" fmla="*/ 215055 w 362329"/>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2329" h="1835200">
                  <a:moveTo>
                    <a:pt x="215055" y="1835201"/>
                  </a:moveTo>
                  <a:cubicBezTo>
                    <a:pt x="187859" y="1817027"/>
                    <a:pt x="176981" y="1805711"/>
                    <a:pt x="0" y="1828000"/>
                  </a:cubicBezTo>
                  <a:lnTo>
                    <a:pt x="362330" y="0"/>
                  </a:lnTo>
                  <a:cubicBezTo>
                    <a:pt x="362330" y="0"/>
                    <a:pt x="238903" y="1488529"/>
                    <a:pt x="215055" y="1835201"/>
                  </a:cubicBezTo>
                  <a:close/>
                </a:path>
              </a:pathLst>
            </a:custGeom>
            <a:solidFill>
              <a:srgbClr val="B75742">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764ED5B9-E688-44AC-938C-3D547E70AEEC}"/>
                </a:ext>
              </a:extLst>
            </p:cNvPr>
            <p:cNvSpPr/>
            <p:nvPr/>
          </p:nvSpPr>
          <p:spPr>
            <a:xfrm>
              <a:off x="11774305" y="192366"/>
              <a:ext cx="334014" cy="3157766"/>
            </a:xfrm>
            <a:custGeom>
              <a:avLst/>
              <a:gdLst>
                <a:gd name="connsiteX0" fmla="*/ 334015 w 334014"/>
                <a:gd name="connsiteY0" fmla="*/ 3123476 h 3157766"/>
                <a:gd name="connsiteX1" fmla="*/ 45323 w 334014"/>
                <a:gd name="connsiteY1" fmla="*/ 0 h 3157766"/>
                <a:gd name="connsiteX2" fmla="*/ 175025 w 334014"/>
                <a:gd name="connsiteY2" fmla="*/ 3157766 h 3157766"/>
                <a:gd name="connsiteX3" fmla="*/ 334015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334015" y="3123476"/>
                  </a:moveTo>
                  <a:cubicBezTo>
                    <a:pt x="334015" y="3123476"/>
                    <a:pt x="108082" y="1649349"/>
                    <a:pt x="45323" y="0"/>
                  </a:cubicBezTo>
                  <a:cubicBezTo>
                    <a:pt x="45323" y="0"/>
                    <a:pt x="-117851" y="867537"/>
                    <a:pt x="175025" y="3157766"/>
                  </a:cubicBezTo>
                  <a:lnTo>
                    <a:pt x="334015" y="3123476"/>
                  </a:lnTo>
                  <a:close/>
                </a:path>
              </a:pathLst>
            </a:custGeom>
            <a:solidFill>
              <a:srgbClr val="B75742">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71D37B5-65D3-4004-9AB6-6F0F58256148}"/>
                </a:ext>
              </a:extLst>
            </p:cNvPr>
            <p:cNvSpPr/>
            <p:nvPr/>
          </p:nvSpPr>
          <p:spPr>
            <a:xfrm>
              <a:off x="11021270" y="548982"/>
              <a:ext cx="806306" cy="2801150"/>
            </a:xfrm>
            <a:custGeom>
              <a:avLst/>
              <a:gdLst>
                <a:gd name="connsiteX0" fmla="*/ 806307 w 806306"/>
                <a:gd name="connsiteY0" fmla="*/ 2766860 h 2801150"/>
                <a:gd name="connsiteX1" fmla="*/ 10940 w 806306"/>
                <a:gd name="connsiteY1" fmla="*/ 0 h 2801150"/>
                <a:gd name="connsiteX2" fmla="*/ 643133 w 806306"/>
                <a:gd name="connsiteY2" fmla="*/ 2801150 h 2801150"/>
                <a:gd name="connsiteX3" fmla="*/ 806307 w 806306"/>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6306" h="2801150">
                  <a:moveTo>
                    <a:pt x="806307" y="2766860"/>
                  </a:moveTo>
                  <a:cubicBezTo>
                    <a:pt x="806307" y="2766860"/>
                    <a:pt x="6756" y="1576997"/>
                    <a:pt x="10940" y="0"/>
                  </a:cubicBezTo>
                  <a:cubicBezTo>
                    <a:pt x="10940" y="0"/>
                    <a:pt x="-135498" y="2019338"/>
                    <a:pt x="643133" y="2801150"/>
                  </a:cubicBezTo>
                  <a:lnTo>
                    <a:pt x="806307" y="2766860"/>
                  </a:lnTo>
                  <a:close/>
                </a:path>
              </a:pathLst>
            </a:custGeom>
            <a:solidFill>
              <a:srgbClr val="B75742">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81383C3-F046-4584-AB70-3D8A4A82A6F6}"/>
                </a:ext>
              </a:extLst>
            </p:cNvPr>
            <p:cNvSpPr/>
            <p:nvPr/>
          </p:nvSpPr>
          <p:spPr>
            <a:xfrm>
              <a:off x="11543907" y="3143021"/>
              <a:ext cx="648091" cy="307378"/>
            </a:xfrm>
            <a:custGeom>
              <a:avLst/>
              <a:gdLst>
                <a:gd name="connsiteX0" fmla="*/ 648092 w 648091"/>
                <a:gd name="connsiteY0" fmla="*/ 0 h 307378"/>
                <a:gd name="connsiteX1" fmla="*/ 0 w 648091"/>
                <a:gd name="connsiteY1" fmla="*/ 135103 h 307378"/>
                <a:gd name="connsiteX2" fmla="*/ 107527 w 648091"/>
                <a:gd name="connsiteY2" fmla="*/ 270205 h 307378"/>
                <a:gd name="connsiteX3" fmla="*/ 648092 w 648091"/>
                <a:gd name="connsiteY3" fmla="*/ 213284 h 307378"/>
                <a:gd name="connsiteX4" fmla="*/ 648092 w 648091"/>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1" h="307378">
                  <a:moveTo>
                    <a:pt x="648092" y="0"/>
                  </a:moveTo>
                  <a:cubicBezTo>
                    <a:pt x="648092" y="0"/>
                    <a:pt x="302498" y="186538"/>
                    <a:pt x="0" y="135103"/>
                  </a:cubicBezTo>
                  <a:cubicBezTo>
                    <a:pt x="0" y="135103"/>
                    <a:pt x="15062" y="219799"/>
                    <a:pt x="107527" y="270205"/>
                  </a:cubicBezTo>
                  <a:cubicBezTo>
                    <a:pt x="107527" y="270205"/>
                    <a:pt x="405005" y="384048"/>
                    <a:pt x="648092" y="213284"/>
                  </a:cubicBezTo>
                  <a:lnTo>
                    <a:pt x="648092" y="0"/>
                  </a:lnTo>
                  <a:close/>
                </a:path>
              </a:pathLst>
            </a:custGeom>
            <a:solidFill>
              <a:srgbClr val="F7CC7F"/>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160737B9-9CEA-4780-AB14-70272498E2AC}"/>
              </a:ext>
            </a:extLst>
          </p:cNvPr>
          <p:cNvSpPr/>
          <p:nvPr/>
        </p:nvSpPr>
        <p:spPr>
          <a:xfrm>
            <a:off x="1" y="4942903"/>
            <a:ext cx="9143999" cy="200597"/>
          </a:xfrm>
          <a:custGeom>
            <a:avLst/>
            <a:gdLst>
              <a:gd name="connsiteX0" fmla="*/ 0 w 12191999"/>
              <a:gd name="connsiteY0" fmla="*/ 0 h 267462"/>
              <a:gd name="connsiteX1" fmla="*/ 12191999 w 12191999"/>
              <a:gd name="connsiteY1" fmla="*/ 0 h 267462"/>
              <a:gd name="connsiteX2" fmla="*/ 12191999 w 12191999"/>
              <a:gd name="connsiteY2" fmla="*/ 267462 h 267462"/>
              <a:gd name="connsiteX3" fmla="*/ 0 w 12191999"/>
              <a:gd name="connsiteY3" fmla="*/ 267462 h 267462"/>
            </a:gdLst>
            <a:ahLst/>
            <a:cxnLst>
              <a:cxn ang="0">
                <a:pos x="connsiteX0" y="connsiteY0"/>
              </a:cxn>
              <a:cxn ang="0">
                <a:pos x="connsiteX1" y="connsiteY1"/>
              </a:cxn>
              <a:cxn ang="0">
                <a:pos x="connsiteX2" y="connsiteY2"/>
              </a:cxn>
              <a:cxn ang="0">
                <a:pos x="connsiteX3" y="connsiteY3"/>
              </a:cxn>
            </a:cxnLst>
            <a:rect l="l" t="t" r="r" b="b"/>
            <a:pathLst>
              <a:path w="12191999" h="267462">
                <a:moveTo>
                  <a:pt x="0" y="0"/>
                </a:moveTo>
                <a:lnTo>
                  <a:pt x="12191999" y="0"/>
                </a:lnTo>
                <a:lnTo>
                  <a:pt x="12191999" y="267462"/>
                </a:lnTo>
                <a:lnTo>
                  <a:pt x="0" y="267462"/>
                </a:lnTo>
                <a:close/>
              </a:path>
            </a:pathLst>
          </a:custGeom>
          <a:solidFill>
            <a:srgbClr val="EDB458"/>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4CE5AB15-C893-43AD-8461-2125B27735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42201" y="1"/>
            <a:ext cx="6216392" cy="4942646"/>
          </a:xfrm>
          <a:prstGeom prst="rect">
            <a:avLst/>
          </a:prstGeom>
        </p:spPr>
      </p:pic>
      <p:grpSp>
        <p:nvGrpSpPr>
          <p:cNvPr id="38" name="Graphic 4">
            <a:extLst>
              <a:ext uri="{FF2B5EF4-FFF2-40B4-BE49-F238E27FC236}">
                <a16:creationId xmlns:a16="http://schemas.microsoft.com/office/drawing/2014/main" id="{A8A68A3A-F158-44A3-AF79-CE42CAB27823}"/>
              </a:ext>
            </a:extLst>
          </p:cNvPr>
          <p:cNvGrpSpPr/>
          <p:nvPr/>
        </p:nvGrpSpPr>
        <p:grpSpPr>
          <a:xfrm>
            <a:off x="0" y="1"/>
            <a:ext cx="9144312" cy="1189691"/>
            <a:chOff x="0" y="0"/>
            <a:chExt cx="12192416" cy="1586255"/>
          </a:xfrm>
        </p:grpSpPr>
        <p:grpSp>
          <p:nvGrpSpPr>
            <p:cNvPr id="39" name="Graphic 4">
              <a:extLst>
                <a:ext uri="{FF2B5EF4-FFF2-40B4-BE49-F238E27FC236}">
                  <a16:creationId xmlns:a16="http://schemas.microsoft.com/office/drawing/2014/main" id="{6839BE37-D696-4D5E-BF37-E6856B265695}"/>
                </a:ext>
              </a:extLst>
            </p:cNvPr>
            <p:cNvGrpSpPr/>
            <p:nvPr/>
          </p:nvGrpSpPr>
          <p:grpSpPr>
            <a:xfrm>
              <a:off x="0" y="0"/>
              <a:ext cx="12192416" cy="691972"/>
              <a:chOff x="0" y="0"/>
              <a:chExt cx="12192416" cy="691972"/>
            </a:xfrm>
            <a:solidFill>
              <a:srgbClr val="13375B"/>
            </a:solidFill>
          </p:grpSpPr>
          <p:sp>
            <p:nvSpPr>
              <p:cNvPr id="40" name="Freeform: Shape 39">
                <a:extLst>
                  <a:ext uri="{FF2B5EF4-FFF2-40B4-BE49-F238E27FC236}">
                    <a16:creationId xmlns:a16="http://schemas.microsoft.com/office/drawing/2014/main" id="{C73275AD-8B71-4AEA-9618-20A7A1FE53F3}"/>
                  </a:ext>
                </a:extLst>
              </p:cNvPr>
              <p:cNvSpPr/>
              <p:nvPr/>
            </p:nvSpPr>
            <p:spPr>
              <a:xfrm>
                <a:off x="4334979" y="89496"/>
                <a:ext cx="761058" cy="599389"/>
              </a:xfrm>
              <a:custGeom>
                <a:avLst/>
                <a:gdLst>
                  <a:gd name="connsiteX0" fmla="*/ 35563 w 761058"/>
                  <a:gd name="connsiteY0" fmla="*/ 0 h 599389"/>
                  <a:gd name="connsiteX1" fmla="*/ 383668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8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8" y="273291"/>
                    </a:lnTo>
                    <a:lnTo>
                      <a:pt x="725495" y="5144"/>
                    </a:lnTo>
                    <a:lnTo>
                      <a:pt x="761059" y="33261"/>
                    </a:lnTo>
                    <a:lnTo>
                      <a:pt x="419231" y="301066"/>
                    </a:lnTo>
                    <a:lnTo>
                      <a:pt x="761059" y="568871"/>
                    </a:lnTo>
                    <a:lnTo>
                      <a:pt x="725495" y="596646"/>
                    </a:lnTo>
                    <a:lnTo>
                      <a:pt x="383668"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30E5507-30EC-42D5-8DC2-2FFB1E0D6E66}"/>
                  </a:ext>
                </a:extLst>
              </p:cNvPr>
              <p:cNvSpPr/>
              <p:nvPr/>
            </p:nvSpPr>
            <p:spPr>
              <a:xfrm>
                <a:off x="5049596" y="89496"/>
                <a:ext cx="628009" cy="599389"/>
              </a:xfrm>
              <a:custGeom>
                <a:avLst/>
                <a:gdLst>
                  <a:gd name="connsiteX0" fmla="*/ 29288 w 628009"/>
                  <a:gd name="connsiteY0" fmla="*/ 0 h 599389"/>
                  <a:gd name="connsiteX1" fmla="*/ 316724 w 628009"/>
                  <a:gd name="connsiteY1" fmla="*/ 273291 h 599389"/>
                  <a:gd name="connsiteX2" fmla="*/ 598722 w 628009"/>
                  <a:gd name="connsiteY2" fmla="*/ 5144 h 599389"/>
                  <a:gd name="connsiteX3" fmla="*/ 628009 w 628009"/>
                  <a:gd name="connsiteY3" fmla="*/ 33261 h 599389"/>
                  <a:gd name="connsiteX4" fmla="*/ 346012 w 628009"/>
                  <a:gd name="connsiteY4" fmla="*/ 301066 h 599389"/>
                  <a:gd name="connsiteX5" fmla="*/ 628009 w 628009"/>
                  <a:gd name="connsiteY5" fmla="*/ 568871 h 599389"/>
                  <a:gd name="connsiteX6" fmla="*/ 598722 w 628009"/>
                  <a:gd name="connsiteY6" fmla="*/ 596646 h 599389"/>
                  <a:gd name="connsiteX7" fmla="*/ 316724 w 628009"/>
                  <a:gd name="connsiteY7" fmla="*/ 328841 h 599389"/>
                  <a:gd name="connsiteX8" fmla="*/ 32216 w 628009"/>
                  <a:gd name="connsiteY8" fmla="*/ 599389 h 599389"/>
                  <a:gd name="connsiteX9" fmla="*/ 2929 w 628009"/>
                  <a:gd name="connsiteY9" fmla="*/ 571614 h 599389"/>
                  <a:gd name="connsiteX10" fmla="*/ 287436 w 628009"/>
                  <a:gd name="connsiteY10" fmla="*/ 301066 h 599389"/>
                  <a:gd name="connsiteX11" fmla="*/ 0 w 62800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009" h="599389">
                    <a:moveTo>
                      <a:pt x="29288" y="0"/>
                    </a:moveTo>
                    <a:lnTo>
                      <a:pt x="316724" y="273291"/>
                    </a:lnTo>
                    <a:lnTo>
                      <a:pt x="598722" y="5144"/>
                    </a:lnTo>
                    <a:lnTo>
                      <a:pt x="628009" y="33261"/>
                    </a:lnTo>
                    <a:lnTo>
                      <a:pt x="346012" y="301066"/>
                    </a:lnTo>
                    <a:lnTo>
                      <a:pt x="628009" y="568871"/>
                    </a:lnTo>
                    <a:lnTo>
                      <a:pt x="598722" y="596646"/>
                    </a:lnTo>
                    <a:lnTo>
                      <a:pt x="316724" y="328841"/>
                    </a:lnTo>
                    <a:lnTo>
                      <a:pt x="32216" y="599389"/>
                    </a:lnTo>
                    <a:lnTo>
                      <a:pt x="2929" y="571614"/>
                    </a:lnTo>
                    <a:lnTo>
                      <a:pt x="287436"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C6BC8E5-77AE-4ECB-95C3-AF1AE79E6E83}"/>
                  </a:ext>
                </a:extLst>
              </p:cNvPr>
              <p:cNvSpPr/>
              <p:nvPr/>
            </p:nvSpPr>
            <p:spPr>
              <a:xfrm>
                <a:off x="3619944"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2604CB0A-8FDC-495D-B7B4-AD9D1E565B78}"/>
                  </a:ext>
                </a:extLst>
              </p:cNvPr>
              <p:cNvSpPr/>
              <p:nvPr/>
            </p:nvSpPr>
            <p:spPr>
              <a:xfrm>
                <a:off x="2905327"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AC069F66-EF63-4C2C-A9EB-4E51CC1A06F2}"/>
                  </a:ext>
                </a:extLst>
              </p:cNvPr>
              <p:cNvSpPr/>
              <p:nvPr/>
            </p:nvSpPr>
            <p:spPr>
              <a:xfrm>
                <a:off x="2190710"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30CE551-2ABE-4C7A-B820-1916BB7E4A75}"/>
                  </a:ext>
                </a:extLst>
              </p:cNvPr>
              <p:cNvSpPr/>
              <p:nvPr/>
            </p:nvSpPr>
            <p:spPr>
              <a:xfrm>
                <a:off x="1475675"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22A0702-1ABB-4B8D-91ED-E0285CFA0B32}"/>
                  </a:ext>
                </a:extLst>
              </p:cNvPr>
              <p:cNvSpPr/>
              <p:nvPr/>
            </p:nvSpPr>
            <p:spPr>
              <a:xfrm>
                <a:off x="761058"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5B1F79A0-413E-491B-9A42-A43BDCEEE9F0}"/>
                  </a:ext>
                </a:extLst>
              </p:cNvPr>
              <p:cNvSpPr/>
              <p:nvPr/>
            </p:nvSpPr>
            <p:spPr>
              <a:xfrm>
                <a:off x="4644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3324128A-4146-41A1-8C2C-D66D172D0130}"/>
                  </a:ext>
                </a:extLst>
              </p:cNvPr>
              <p:cNvGrpSpPr/>
              <p:nvPr/>
            </p:nvGrpSpPr>
            <p:grpSpPr>
              <a:xfrm>
                <a:off x="836" y="88811"/>
                <a:ext cx="5476358" cy="603161"/>
                <a:chOff x="836" y="88811"/>
                <a:chExt cx="5476358" cy="603161"/>
              </a:xfrm>
              <a:solidFill>
                <a:srgbClr val="13375B"/>
              </a:solidFill>
            </p:grpSpPr>
            <p:sp>
              <p:nvSpPr>
                <p:cNvPr id="49" name="Freeform: Shape 48">
                  <a:extLst>
                    <a:ext uri="{FF2B5EF4-FFF2-40B4-BE49-F238E27FC236}">
                      <a16:creationId xmlns:a16="http://schemas.microsoft.com/office/drawing/2014/main" id="{082E5CAD-EDBB-4630-81EB-BA55F9E83373}"/>
                    </a:ext>
                  </a:extLst>
                </p:cNvPr>
                <p:cNvSpPr/>
                <p:nvPr/>
              </p:nvSpPr>
              <p:spPr>
                <a:xfrm>
                  <a:off x="836" y="88811"/>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D61C4A7D-F80C-45E2-81CA-50B4EC92EDBB}"/>
                    </a:ext>
                  </a:extLst>
                </p:cNvPr>
                <p:cNvSpPr/>
                <p:nvPr/>
              </p:nvSpPr>
              <p:spPr>
                <a:xfrm>
                  <a:off x="836" y="652538"/>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id="{9B90BB31-6A78-4149-A601-7B121FD422BC}"/>
                  </a:ext>
                </a:extLst>
              </p:cNvPr>
              <p:cNvSpPr/>
              <p:nvPr/>
            </p:nvSpPr>
            <p:spPr>
              <a:xfrm>
                <a:off x="9251108"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648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648"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8598F505-7EC6-4224-86CB-03FB6405B242}"/>
                  </a:ext>
                </a:extLst>
              </p:cNvPr>
              <p:cNvSpPr/>
              <p:nvPr/>
            </p:nvSpPr>
            <p:spPr>
              <a:xfrm>
                <a:off x="853649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6C3670-F59C-45C3-9672-CCA3BE5A7F6F}"/>
                  </a:ext>
                </a:extLst>
              </p:cNvPr>
              <p:cNvSpPr/>
              <p:nvPr/>
            </p:nvSpPr>
            <p:spPr>
              <a:xfrm>
                <a:off x="10698332"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CFAD664-C800-4578-B4CA-798C7FBD0F71}"/>
                  </a:ext>
                </a:extLst>
              </p:cNvPr>
              <p:cNvSpPr/>
              <p:nvPr/>
            </p:nvSpPr>
            <p:spPr>
              <a:xfrm>
                <a:off x="9983715" y="89496"/>
                <a:ext cx="761059" cy="599389"/>
              </a:xfrm>
              <a:custGeom>
                <a:avLst/>
                <a:gdLst>
                  <a:gd name="connsiteX0" fmla="*/ 35563 w 761059"/>
                  <a:gd name="connsiteY0" fmla="*/ 0 h 599389"/>
                  <a:gd name="connsiteX1" fmla="*/ 383667 w 761059"/>
                  <a:gd name="connsiteY1" fmla="*/ 273291 h 599389"/>
                  <a:gd name="connsiteX2" fmla="*/ 725496 w 761059"/>
                  <a:gd name="connsiteY2" fmla="*/ 5144 h 599389"/>
                  <a:gd name="connsiteX3" fmla="*/ 761059 w 761059"/>
                  <a:gd name="connsiteY3" fmla="*/ 33261 h 599389"/>
                  <a:gd name="connsiteX4" fmla="*/ 419231 w 761059"/>
                  <a:gd name="connsiteY4" fmla="*/ 301066 h 599389"/>
                  <a:gd name="connsiteX5" fmla="*/ 761059 w 761059"/>
                  <a:gd name="connsiteY5" fmla="*/ 568871 h 599389"/>
                  <a:gd name="connsiteX6" fmla="*/ 725496 w 761059"/>
                  <a:gd name="connsiteY6" fmla="*/ 596646 h 599389"/>
                  <a:gd name="connsiteX7" fmla="*/ 383667 w 761059"/>
                  <a:gd name="connsiteY7" fmla="*/ 328841 h 599389"/>
                  <a:gd name="connsiteX8" fmla="*/ 38911 w 761059"/>
                  <a:gd name="connsiteY8" fmla="*/ 599389 h 599389"/>
                  <a:gd name="connsiteX9" fmla="*/ 3347 w 761059"/>
                  <a:gd name="connsiteY9" fmla="*/ 571614 h 599389"/>
                  <a:gd name="connsiteX10" fmla="*/ 348522 w 761059"/>
                  <a:gd name="connsiteY10" fmla="*/ 301066 h 599389"/>
                  <a:gd name="connsiteX11" fmla="*/ 0 w 76105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9" h="599389">
                    <a:moveTo>
                      <a:pt x="35563" y="0"/>
                    </a:moveTo>
                    <a:lnTo>
                      <a:pt x="383667" y="273291"/>
                    </a:lnTo>
                    <a:lnTo>
                      <a:pt x="725496" y="5144"/>
                    </a:lnTo>
                    <a:lnTo>
                      <a:pt x="761059" y="33261"/>
                    </a:lnTo>
                    <a:lnTo>
                      <a:pt x="419231" y="301066"/>
                    </a:lnTo>
                    <a:lnTo>
                      <a:pt x="761059" y="568871"/>
                    </a:lnTo>
                    <a:lnTo>
                      <a:pt x="725496"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CCD5D1E7-A37F-482C-B21D-AF36172C9E63}"/>
                  </a:ext>
                </a:extLst>
              </p:cNvPr>
              <p:cNvSpPr/>
              <p:nvPr/>
            </p:nvSpPr>
            <p:spPr>
              <a:xfrm>
                <a:off x="11430940"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231"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B36E5BA7-0550-41C2-99E3-71A358700F5B}"/>
                  </a:ext>
                </a:extLst>
              </p:cNvPr>
              <p:cNvSpPr/>
              <p:nvPr/>
            </p:nvSpPr>
            <p:spPr>
              <a:xfrm>
                <a:off x="7821874"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78182A7D-B759-47E5-979E-711437E2D0B7}"/>
                  </a:ext>
                </a:extLst>
              </p:cNvPr>
              <p:cNvSpPr/>
              <p:nvPr/>
            </p:nvSpPr>
            <p:spPr>
              <a:xfrm>
                <a:off x="7106839"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9 w 761058"/>
                  <a:gd name="connsiteY3" fmla="*/ 33261 h 599389"/>
                  <a:gd name="connsiteX4" fmla="*/ 419649 w 761058"/>
                  <a:gd name="connsiteY4" fmla="*/ 301066 h 599389"/>
                  <a:gd name="connsiteX5" fmla="*/ 761059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9" y="33261"/>
                    </a:lnTo>
                    <a:lnTo>
                      <a:pt x="419649" y="301066"/>
                    </a:lnTo>
                    <a:lnTo>
                      <a:pt x="761059"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1AFA977-C48D-4146-B905-729C8AFBF63B}"/>
                  </a:ext>
                </a:extLst>
              </p:cNvPr>
              <p:cNvSpPr/>
              <p:nvPr/>
            </p:nvSpPr>
            <p:spPr>
              <a:xfrm>
                <a:off x="6392222"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0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0"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664C1D5-5C6B-4906-A7AD-10846DADBAC4}"/>
                  </a:ext>
                </a:extLst>
              </p:cNvPr>
              <p:cNvSpPr/>
              <p:nvPr/>
            </p:nvSpPr>
            <p:spPr>
              <a:xfrm>
                <a:off x="5677605"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BE3CF3A-F236-4DD1-BF22-329DD89F43D5}"/>
                  </a:ext>
                </a:extLst>
              </p:cNvPr>
              <p:cNvGrpSpPr/>
              <p:nvPr/>
            </p:nvGrpSpPr>
            <p:grpSpPr>
              <a:xfrm>
                <a:off x="5477194" y="88811"/>
                <a:ext cx="6715222" cy="603161"/>
                <a:chOff x="5477194" y="88811"/>
                <a:chExt cx="6715222" cy="603161"/>
              </a:xfrm>
              <a:solidFill>
                <a:srgbClr val="13375B"/>
              </a:solidFill>
            </p:grpSpPr>
            <p:sp>
              <p:nvSpPr>
                <p:cNvPr id="61" name="Freeform: Shape 60">
                  <a:extLst>
                    <a:ext uri="{FF2B5EF4-FFF2-40B4-BE49-F238E27FC236}">
                      <a16:creationId xmlns:a16="http://schemas.microsoft.com/office/drawing/2014/main" id="{3EB5DB8B-2795-425E-842B-FE7B7A97BCE9}"/>
                    </a:ext>
                  </a:extLst>
                </p:cNvPr>
                <p:cNvSpPr/>
                <p:nvPr/>
              </p:nvSpPr>
              <p:spPr>
                <a:xfrm>
                  <a:off x="5477194" y="88811"/>
                  <a:ext cx="6712712" cy="39433"/>
                </a:xfrm>
                <a:custGeom>
                  <a:avLst/>
                  <a:gdLst>
                    <a:gd name="connsiteX0" fmla="*/ 0 w 6712712"/>
                    <a:gd name="connsiteY0" fmla="*/ 0 h 39433"/>
                    <a:gd name="connsiteX1" fmla="*/ 6712712 w 6712712"/>
                    <a:gd name="connsiteY1" fmla="*/ 0 h 39433"/>
                    <a:gd name="connsiteX2" fmla="*/ 6712712 w 6712712"/>
                    <a:gd name="connsiteY2" fmla="*/ 39434 h 39433"/>
                    <a:gd name="connsiteX3" fmla="*/ 0 w 671271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2712" h="39433">
                      <a:moveTo>
                        <a:pt x="0" y="0"/>
                      </a:moveTo>
                      <a:lnTo>
                        <a:pt x="6712712" y="0"/>
                      </a:lnTo>
                      <a:lnTo>
                        <a:pt x="6712712" y="39434"/>
                      </a:lnTo>
                      <a:lnTo>
                        <a:pt x="0" y="3943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03E3A15-CD3B-426A-ADA6-55A9F6BC0070}"/>
                    </a:ext>
                  </a:extLst>
                </p:cNvPr>
                <p:cNvSpPr/>
                <p:nvPr/>
              </p:nvSpPr>
              <p:spPr>
                <a:xfrm>
                  <a:off x="5477194" y="652538"/>
                  <a:ext cx="6715222" cy="39433"/>
                </a:xfrm>
                <a:custGeom>
                  <a:avLst/>
                  <a:gdLst>
                    <a:gd name="connsiteX0" fmla="*/ 0 w 6715222"/>
                    <a:gd name="connsiteY0" fmla="*/ 0 h 39433"/>
                    <a:gd name="connsiteX1" fmla="*/ 6715223 w 6715222"/>
                    <a:gd name="connsiteY1" fmla="*/ 0 h 39433"/>
                    <a:gd name="connsiteX2" fmla="*/ 6715223 w 6715222"/>
                    <a:gd name="connsiteY2" fmla="*/ 39434 h 39433"/>
                    <a:gd name="connsiteX3" fmla="*/ 0 w 671522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5222" h="39433">
                      <a:moveTo>
                        <a:pt x="0" y="0"/>
                      </a:moveTo>
                      <a:lnTo>
                        <a:pt x="6715223" y="0"/>
                      </a:lnTo>
                      <a:lnTo>
                        <a:pt x="6715223" y="39434"/>
                      </a:lnTo>
                      <a:lnTo>
                        <a:pt x="0" y="3943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Freeform: Shape 62">
                <a:extLst>
                  <a:ext uri="{FF2B5EF4-FFF2-40B4-BE49-F238E27FC236}">
                    <a16:creationId xmlns:a16="http://schemas.microsoft.com/office/drawing/2014/main" id="{E1C9CA55-4414-4A79-9998-2D0817C85018}"/>
                  </a:ext>
                </a:extLst>
              </p:cNvPr>
              <p:cNvSpPr/>
              <p:nvPr/>
            </p:nvSpPr>
            <p:spPr>
              <a:xfrm>
                <a:off x="0" y="0"/>
                <a:ext cx="12191999" cy="137160"/>
              </a:xfrm>
              <a:custGeom>
                <a:avLst/>
                <a:gdLst>
                  <a:gd name="connsiteX0" fmla="*/ 0 w 12191999"/>
                  <a:gd name="connsiteY0" fmla="*/ 0 h 137160"/>
                  <a:gd name="connsiteX1" fmla="*/ 12191999 w 12191999"/>
                  <a:gd name="connsiteY1" fmla="*/ 0 h 137160"/>
                  <a:gd name="connsiteX2" fmla="*/ 12191999 w 12191999"/>
                  <a:gd name="connsiteY2" fmla="*/ 137160 h 137160"/>
                  <a:gd name="connsiteX3" fmla="*/ 0 w 12191999"/>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2191999" h="137160">
                    <a:moveTo>
                      <a:pt x="0" y="0"/>
                    </a:moveTo>
                    <a:lnTo>
                      <a:pt x="12191999" y="0"/>
                    </a:lnTo>
                    <a:lnTo>
                      <a:pt x="12191999" y="137160"/>
                    </a:lnTo>
                    <a:lnTo>
                      <a:pt x="0" y="13716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4">
              <a:extLst>
                <a:ext uri="{FF2B5EF4-FFF2-40B4-BE49-F238E27FC236}">
                  <a16:creationId xmlns:a16="http://schemas.microsoft.com/office/drawing/2014/main" id="{967DCDB8-6232-406C-B70A-EAB9F706A807}"/>
                </a:ext>
              </a:extLst>
            </p:cNvPr>
            <p:cNvGrpSpPr/>
            <p:nvPr/>
          </p:nvGrpSpPr>
          <p:grpSpPr>
            <a:xfrm>
              <a:off x="273211" y="671398"/>
              <a:ext cx="1000798" cy="914857"/>
              <a:chOff x="273211" y="671398"/>
              <a:chExt cx="1000798" cy="914857"/>
            </a:xfrm>
          </p:grpSpPr>
          <p:sp>
            <p:nvSpPr>
              <p:cNvPr id="65" name="Freeform: Shape 64">
                <a:extLst>
                  <a:ext uri="{FF2B5EF4-FFF2-40B4-BE49-F238E27FC236}">
                    <a16:creationId xmlns:a16="http://schemas.microsoft.com/office/drawing/2014/main" id="{36D84188-EE03-413A-ADAE-9D2B5A7DB5A5}"/>
                  </a:ext>
                </a:extLst>
              </p:cNvPr>
              <p:cNvSpPr/>
              <p:nvPr/>
            </p:nvSpPr>
            <p:spPr>
              <a:xfrm>
                <a:off x="273211" y="993724"/>
                <a:ext cx="293712" cy="272605"/>
              </a:xfrm>
              <a:custGeom>
                <a:avLst/>
                <a:gdLst>
                  <a:gd name="connsiteX0" fmla="*/ 0 w 293712"/>
                  <a:gd name="connsiteY0" fmla="*/ 0 h 272605"/>
                  <a:gd name="connsiteX1" fmla="*/ 9205 w 293712"/>
                  <a:gd name="connsiteY1" fmla="*/ 46977 h 272605"/>
                  <a:gd name="connsiteX2" fmla="*/ 284508 w 293712"/>
                  <a:gd name="connsiteY2" fmla="*/ 272606 h 272605"/>
                  <a:gd name="connsiteX3" fmla="*/ 293713 w 293712"/>
                  <a:gd name="connsiteY3" fmla="*/ 240716 h 272605"/>
                  <a:gd name="connsiteX4" fmla="*/ 250200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5" y="46977"/>
                    </a:lnTo>
                    <a:lnTo>
                      <a:pt x="284508" y="272606"/>
                    </a:lnTo>
                    <a:lnTo>
                      <a:pt x="293713" y="240716"/>
                    </a:lnTo>
                    <a:lnTo>
                      <a:pt x="250200" y="103213"/>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C1AF0F-0B2D-4E8C-8040-9611F5C5BF1A}"/>
                  </a:ext>
                </a:extLst>
              </p:cNvPr>
              <p:cNvSpPr/>
              <p:nvPr/>
            </p:nvSpPr>
            <p:spPr>
              <a:xfrm>
                <a:off x="273211" y="797928"/>
                <a:ext cx="601232" cy="436511"/>
              </a:xfrm>
              <a:custGeom>
                <a:avLst/>
                <a:gdLst>
                  <a:gd name="connsiteX0" fmla="*/ 0 w 601232"/>
                  <a:gd name="connsiteY0" fmla="*/ 195796 h 436511"/>
                  <a:gd name="connsiteX1" fmla="*/ 238485 w 601232"/>
                  <a:gd name="connsiteY1" fmla="*/ 0 h 436511"/>
                  <a:gd name="connsiteX2" fmla="*/ 348941 w 601232"/>
                  <a:gd name="connsiteY2" fmla="*/ 0 h 436511"/>
                  <a:gd name="connsiteX3" fmla="*/ 601232 w 601232"/>
                  <a:gd name="connsiteY3" fmla="*/ 195796 h 436511"/>
                  <a:gd name="connsiteX4" fmla="*/ 293713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0" y="195796"/>
                    </a:moveTo>
                    <a:lnTo>
                      <a:pt x="238485" y="0"/>
                    </a:lnTo>
                    <a:lnTo>
                      <a:pt x="348941" y="0"/>
                    </a:lnTo>
                    <a:lnTo>
                      <a:pt x="601232" y="195796"/>
                    </a:lnTo>
                    <a:lnTo>
                      <a:pt x="293713" y="436512"/>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06AE10F-EEBE-4253-9402-C27F97A6FEC3}"/>
                  </a:ext>
                </a:extLst>
              </p:cNvPr>
              <p:cNvSpPr/>
              <p:nvPr/>
            </p:nvSpPr>
            <p:spPr>
              <a:xfrm>
                <a:off x="752690" y="1159002"/>
                <a:ext cx="521318" cy="415937"/>
              </a:xfrm>
              <a:custGeom>
                <a:avLst/>
                <a:gdLst>
                  <a:gd name="connsiteX0" fmla="*/ 314632 w 521318"/>
                  <a:gd name="connsiteY0" fmla="*/ 0 h 415937"/>
                  <a:gd name="connsiteX1" fmla="*/ 258986 w 521318"/>
                  <a:gd name="connsiteY1" fmla="*/ 46977 h 415937"/>
                  <a:gd name="connsiteX2" fmla="*/ 218402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8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986" y="46977"/>
                    </a:lnTo>
                    <a:lnTo>
                      <a:pt x="218402" y="18860"/>
                    </a:lnTo>
                    <a:lnTo>
                      <a:pt x="176981" y="58636"/>
                    </a:lnTo>
                    <a:lnTo>
                      <a:pt x="206268" y="90869"/>
                    </a:lnTo>
                    <a:lnTo>
                      <a:pt x="91628" y="186881"/>
                    </a:lnTo>
                    <a:lnTo>
                      <a:pt x="57738"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E59BA0C5-91F8-48A5-BDFC-E6CE1824F4FC}"/>
                  </a:ext>
                </a:extLst>
              </p:cNvPr>
              <p:cNvSpPr/>
              <p:nvPr/>
            </p:nvSpPr>
            <p:spPr>
              <a:xfrm>
                <a:off x="491194"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6BB5D2B6-53A5-4BA1-A96C-13DB817FFBE1}"/>
                  </a:ext>
                </a:extLst>
              </p:cNvPr>
              <p:cNvSpPr/>
              <p:nvPr/>
            </p:nvSpPr>
            <p:spPr>
              <a:xfrm>
                <a:off x="569434" y="1036929"/>
                <a:ext cx="479479" cy="374103"/>
              </a:xfrm>
              <a:custGeom>
                <a:avLst/>
                <a:gdLst>
                  <a:gd name="connsiteX0" fmla="*/ 0 w 479479"/>
                  <a:gd name="connsiteY0" fmla="*/ 270891 h 374103"/>
                  <a:gd name="connsiteX1" fmla="*/ 160663 w 479479"/>
                  <a:gd name="connsiteY1" fmla="*/ 374104 h 374103"/>
                  <a:gd name="connsiteX2" fmla="*/ 479479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663" y="374104"/>
                    </a:lnTo>
                    <a:lnTo>
                      <a:pt x="479479" y="103556"/>
                    </a:lnTo>
                    <a:lnTo>
                      <a:pt x="332623" y="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7E272C86-BE7D-4927-AE17-5EA5061319C1}"/>
                  </a:ext>
                </a:extLst>
              </p:cNvPr>
              <p:cNvSpPr/>
              <p:nvPr/>
            </p:nvSpPr>
            <p:spPr>
              <a:xfrm>
                <a:off x="943478" y="912799"/>
                <a:ext cx="316724" cy="212598"/>
              </a:xfrm>
              <a:custGeom>
                <a:avLst/>
                <a:gdLst>
                  <a:gd name="connsiteX0" fmla="*/ 36400 w 316724"/>
                  <a:gd name="connsiteY0" fmla="*/ 62408 h 212598"/>
                  <a:gd name="connsiteX1" fmla="*/ 192880 w 316724"/>
                  <a:gd name="connsiteY1" fmla="*/ 0 h 212598"/>
                  <a:gd name="connsiteX2" fmla="*/ 316724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0" y="62408"/>
                    </a:moveTo>
                    <a:lnTo>
                      <a:pt x="192880" y="0"/>
                    </a:lnTo>
                    <a:lnTo>
                      <a:pt x="316724"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D6B40AC7-B328-484E-83FE-235B1F9D9CE2}"/>
                  </a:ext>
                </a:extLst>
              </p:cNvPr>
              <p:cNvSpPr/>
              <p:nvPr/>
            </p:nvSpPr>
            <p:spPr>
              <a:xfrm>
                <a:off x="525502" y="965606"/>
                <a:ext cx="509603" cy="408051"/>
              </a:xfrm>
              <a:custGeom>
                <a:avLst/>
                <a:gdLst>
                  <a:gd name="connsiteX0" fmla="*/ 348941 w 509603"/>
                  <a:gd name="connsiteY0" fmla="*/ 28118 h 408051"/>
                  <a:gd name="connsiteX1" fmla="*/ 41421 w 509603"/>
                  <a:gd name="connsiteY1" fmla="*/ 268834 h 408051"/>
                  <a:gd name="connsiteX2" fmla="*/ 0 w 509603"/>
                  <a:gd name="connsiteY2" fmla="*/ 408051 h 408051"/>
                  <a:gd name="connsiteX3" fmla="*/ 509604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A7B581-5CAE-4E9A-B336-EF4637B6FE24}"/>
                  </a:ext>
                </a:extLst>
              </p:cNvPr>
              <p:cNvSpPr/>
              <p:nvPr/>
            </p:nvSpPr>
            <p:spPr>
              <a:xfrm>
                <a:off x="1000798" y="1078420"/>
                <a:ext cx="69034" cy="62064"/>
              </a:xfrm>
              <a:custGeom>
                <a:avLst/>
                <a:gdLst>
                  <a:gd name="connsiteX0" fmla="*/ 0 w 69034"/>
                  <a:gd name="connsiteY0" fmla="*/ 39434 h 62064"/>
                  <a:gd name="connsiteX1" fmla="*/ 48115 w 69034"/>
                  <a:gd name="connsiteY1" fmla="*/ 0 h 62064"/>
                  <a:gd name="connsiteX2" fmla="*/ 69035 w 69034"/>
                  <a:gd name="connsiteY2" fmla="*/ 28118 h 62064"/>
                  <a:gd name="connsiteX3" fmla="*/ 18409 w 69034"/>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9034" h="62064">
                    <a:moveTo>
                      <a:pt x="0" y="39434"/>
                    </a:moveTo>
                    <a:lnTo>
                      <a:pt x="48115" y="0"/>
                    </a:lnTo>
                    <a:lnTo>
                      <a:pt x="69035" y="28118"/>
                    </a:lnTo>
                    <a:lnTo>
                      <a:pt x="18409" y="6206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76A17430-FE82-455A-81E7-EBD26F3498AD}"/>
                  </a:ext>
                </a:extLst>
              </p:cNvPr>
              <p:cNvSpPr/>
              <p:nvPr/>
            </p:nvSpPr>
            <p:spPr>
              <a:xfrm>
                <a:off x="649765" y="1347254"/>
                <a:ext cx="80331" cy="97794"/>
              </a:xfrm>
              <a:custGeom>
                <a:avLst/>
                <a:gdLst>
                  <a:gd name="connsiteX0" fmla="*/ 0 w 80331"/>
                  <a:gd name="connsiteY0" fmla="*/ 63779 h 97794"/>
                  <a:gd name="connsiteX1" fmla="*/ 80332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2" y="0"/>
                      <a:pt x="80332"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68F50B92-708A-41C7-8CAE-C2C9B93E8991}"/>
                  </a:ext>
                </a:extLst>
              </p:cNvPr>
              <p:cNvSpPr/>
              <p:nvPr/>
            </p:nvSpPr>
            <p:spPr>
              <a:xfrm rot="-8100243">
                <a:off x="767423" y="1075462"/>
                <a:ext cx="123015" cy="304513"/>
              </a:xfrm>
              <a:custGeom>
                <a:avLst/>
                <a:gdLst>
                  <a:gd name="connsiteX0" fmla="*/ 123015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5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5" y="152257"/>
                    </a:moveTo>
                    <a:cubicBezTo>
                      <a:pt x="123015" y="236346"/>
                      <a:pt x="95477" y="304514"/>
                      <a:pt x="61508" y="304514"/>
                    </a:cubicBezTo>
                    <a:cubicBezTo>
                      <a:pt x="27538" y="304514"/>
                      <a:pt x="0" y="236346"/>
                      <a:pt x="0" y="152257"/>
                    </a:cubicBezTo>
                    <a:cubicBezTo>
                      <a:pt x="0" y="68168"/>
                      <a:pt x="27538" y="0"/>
                      <a:pt x="61508" y="0"/>
                    </a:cubicBezTo>
                    <a:cubicBezTo>
                      <a:pt x="95477" y="0"/>
                      <a:pt x="123015" y="68168"/>
                      <a:pt x="123015" y="152257"/>
                    </a:cubicBezTo>
                    <a:close/>
                  </a:path>
                </a:pathLst>
              </a:custGeom>
              <a:solidFill>
                <a:srgbClr val="F7CC7F"/>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61DF636-80D4-4BF9-9D43-DC06A9079331}"/>
                  </a:ext>
                </a:extLst>
              </p:cNvPr>
              <p:cNvSpPr/>
              <p:nvPr/>
            </p:nvSpPr>
            <p:spPr>
              <a:xfrm>
                <a:off x="30877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9D1F9792-0724-4A26-A3DE-EFA60355FA7F}"/>
                  </a:ext>
                </a:extLst>
              </p:cNvPr>
              <p:cNvSpPr/>
              <p:nvPr/>
            </p:nvSpPr>
            <p:spPr>
              <a:xfrm>
                <a:off x="729679"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aphic 4">
              <a:extLst>
                <a:ext uri="{FF2B5EF4-FFF2-40B4-BE49-F238E27FC236}">
                  <a16:creationId xmlns:a16="http://schemas.microsoft.com/office/drawing/2014/main" id="{A1717533-D593-4A09-98DF-838172357A5F}"/>
                </a:ext>
              </a:extLst>
            </p:cNvPr>
            <p:cNvGrpSpPr/>
            <p:nvPr/>
          </p:nvGrpSpPr>
          <p:grpSpPr>
            <a:xfrm>
              <a:off x="3635424" y="671398"/>
              <a:ext cx="1000379" cy="914857"/>
              <a:chOff x="3635424" y="671398"/>
              <a:chExt cx="1000379" cy="914857"/>
            </a:xfrm>
          </p:grpSpPr>
          <p:sp>
            <p:nvSpPr>
              <p:cNvPr id="78" name="Freeform: Shape 77">
                <a:extLst>
                  <a:ext uri="{FF2B5EF4-FFF2-40B4-BE49-F238E27FC236}">
                    <a16:creationId xmlns:a16="http://schemas.microsoft.com/office/drawing/2014/main" id="{1731268D-D9CE-407A-8901-17CFEA97B06F}"/>
                  </a:ext>
                </a:extLst>
              </p:cNvPr>
              <p:cNvSpPr/>
              <p:nvPr/>
            </p:nvSpPr>
            <p:spPr>
              <a:xfrm>
                <a:off x="4342092" y="993724"/>
                <a:ext cx="293712" cy="272605"/>
              </a:xfrm>
              <a:custGeom>
                <a:avLst/>
                <a:gdLst>
                  <a:gd name="connsiteX0" fmla="*/ 293712 w 293712"/>
                  <a:gd name="connsiteY0" fmla="*/ 0 h 272605"/>
                  <a:gd name="connsiteX1" fmla="*/ 284508 w 293712"/>
                  <a:gd name="connsiteY1" fmla="*/ 46977 h 272605"/>
                  <a:gd name="connsiteX2" fmla="*/ 9204 w 293712"/>
                  <a:gd name="connsiteY2" fmla="*/ 272606 h 272605"/>
                  <a:gd name="connsiteX3" fmla="*/ 0 w 293712"/>
                  <a:gd name="connsiteY3" fmla="*/ 240716 h 272605"/>
                  <a:gd name="connsiteX4" fmla="*/ 43513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293712" y="0"/>
                    </a:moveTo>
                    <a:lnTo>
                      <a:pt x="284508" y="46977"/>
                    </a:lnTo>
                    <a:lnTo>
                      <a:pt x="9204" y="272606"/>
                    </a:lnTo>
                    <a:lnTo>
                      <a:pt x="0" y="240716"/>
                    </a:lnTo>
                    <a:lnTo>
                      <a:pt x="43513" y="103213"/>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2ACF581-52DF-4787-AD53-BF04B583781C}"/>
                  </a:ext>
                </a:extLst>
              </p:cNvPr>
              <p:cNvSpPr/>
              <p:nvPr/>
            </p:nvSpPr>
            <p:spPr>
              <a:xfrm>
                <a:off x="4034572" y="797928"/>
                <a:ext cx="601232" cy="436511"/>
              </a:xfrm>
              <a:custGeom>
                <a:avLst/>
                <a:gdLst>
                  <a:gd name="connsiteX0" fmla="*/ 601232 w 601232"/>
                  <a:gd name="connsiteY0" fmla="*/ 195796 h 436511"/>
                  <a:gd name="connsiteX1" fmla="*/ 362748 w 601232"/>
                  <a:gd name="connsiteY1" fmla="*/ 0 h 436511"/>
                  <a:gd name="connsiteX2" fmla="*/ 252710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2" y="195796"/>
                    </a:moveTo>
                    <a:lnTo>
                      <a:pt x="362748" y="0"/>
                    </a:lnTo>
                    <a:lnTo>
                      <a:pt x="252710"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1DD5BA0-E341-474D-9417-AEBF5BFA0FC7}"/>
                  </a:ext>
                </a:extLst>
              </p:cNvPr>
              <p:cNvSpPr/>
              <p:nvPr/>
            </p:nvSpPr>
            <p:spPr>
              <a:xfrm>
                <a:off x="3635424" y="1159002"/>
                <a:ext cx="520900" cy="415937"/>
              </a:xfrm>
              <a:custGeom>
                <a:avLst/>
                <a:gdLst>
                  <a:gd name="connsiteX0" fmla="*/ 206268 w 520900"/>
                  <a:gd name="connsiteY0" fmla="*/ 0 h 415937"/>
                  <a:gd name="connsiteX1" fmla="*/ 262333 w 520900"/>
                  <a:gd name="connsiteY1" fmla="*/ 46977 h 415937"/>
                  <a:gd name="connsiteX2" fmla="*/ 302917 w 520900"/>
                  <a:gd name="connsiteY2" fmla="*/ 18860 h 415937"/>
                  <a:gd name="connsiteX3" fmla="*/ 343920 w 520900"/>
                  <a:gd name="connsiteY3" fmla="*/ 58636 h 415937"/>
                  <a:gd name="connsiteX4" fmla="*/ 314632 w 520900"/>
                  <a:gd name="connsiteY4" fmla="*/ 90869 h 415937"/>
                  <a:gd name="connsiteX5" fmla="*/ 429272 w 520900"/>
                  <a:gd name="connsiteY5" fmla="*/ 186881 h 415937"/>
                  <a:gd name="connsiteX6" fmla="*/ 463580 w 520900"/>
                  <a:gd name="connsiteY6" fmla="*/ 146761 h 415937"/>
                  <a:gd name="connsiteX7" fmla="*/ 499981 w 520900"/>
                  <a:gd name="connsiteY7" fmla="*/ 201282 h 415937"/>
                  <a:gd name="connsiteX8" fmla="*/ 477387 w 520900"/>
                  <a:gd name="connsiteY8" fmla="*/ 227000 h 415937"/>
                  <a:gd name="connsiteX9" fmla="*/ 520900 w 520900"/>
                  <a:gd name="connsiteY9" fmla="*/ 263347 h 415937"/>
                  <a:gd name="connsiteX10" fmla="*/ 412955 w 520900"/>
                  <a:gd name="connsiteY10" fmla="*/ 415938 h 415937"/>
                  <a:gd name="connsiteX11" fmla="*/ 0 w 520900"/>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900" h="415937">
                    <a:moveTo>
                      <a:pt x="206268" y="0"/>
                    </a:moveTo>
                    <a:lnTo>
                      <a:pt x="262333" y="46977"/>
                    </a:lnTo>
                    <a:lnTo>
                      <a:pt x="302917" y="18860"/>
                    </a:lnTo>
                    <a:lnTo>
                      <a:pt x="343920" y="58636"/>
                    </a:lnTo>
                    <a:lnTo>
                      <a:pt x="314632" y="90869"/>
                    </a:lnTo>
                    <a:lnTo>
                      <a:pt x="429272" y="186881"/>
                    </a:lnTo>
                    <a:lnTo>
                      <a:pt x="463580" y="146761"/>
                    </a:lnTo>
                    <a:lnTo>
                      <a:pt x="499981" y="201282"/>
                    </a:lnTo>
                    <a:lnTo>
                      <a:pt x="477387" y="227000"/>
                    </a:lnTo>
                    <a:lnTo>
                      <a:pt x="520900" y="263347"/>
                    </a:lnTo>
                    <a:lnTo>
                      <a:pt x="412955" y="415938"/>
                    </a:lnTo>
                    <a:lnTo>
                      <a:pt x="0" y="64122"/>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7D71002B-8B72-4D97-8287-29D91862DB26}"/>
                  </a:ext>
                </a:extLst>
              </p:cNvPr>
              <p:cNvSpPr/>
              <p:nvPr/>
            </p:nvSpPr>
            <p:spPr>
              <a:xfrm>
                <a:off x="4188541" y="1334223"/>
                <a:ext cx="229280" cy="252031"/>
              </a:xfrm>
              <a:custGeom>
                <a:avLst/>
                <a:gdLst>
                  <a:gd name="connsiteX0" fmla="*/ 194971 w 229280"/>
                  <a:gd name="connsiteY0" fmla="*/ 39434 h 252031"/>
                  <a:gd name="connsiteX1" fmla="*/ 229280 w 229280"/>
                  <a:gd name="connsiteY1" fmla="*/ 178651 h 252031"/>
                  <a:gd name="connsiteX2" fmla="*/ 75729 w 229280"/>
                  <a:gd name="connsiteY2" fmla="*/ 252032 h 252031"/>
                  <a:gd name="connsiteX3" fmla="*/ 0 w 229280"/>
                  <a:gd name="connsiteY3" fmla="*/ 97727 h 252031"/>
                  <a:gd name="connsiteX4" fmla="*/ 160663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1" y="39434"/>
                    </a:moveTo>
                    <a:lnTo>
                      <a:pt x="229280" y="178651"/>
                    </a:lnTo>
                    <a:lnTo>
                      <a:pt x="75729" y="252032"/>
                    </a:lnTo>
                    <a:lnTo>
                      <a:pt x="0" y="97727"/>
                    </a:lnTo>
                    <a:lnTo>
                      <a:pt x="160663" y="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194E5F6-156A-4C7A-830D-B236ECE12294}"/>
                  </a:ext>
                </a:extLst>
              </p:cNvPr>
              <p:cNvSpPr/>
              <p:nvPr/>
            </p:nvSpPr>
            <p:spPr>
              <a:xfrm>
                <a:off x="3860102" y="1036929"/>
                <a:ext cx="479898" cy="374103"/>
              </a:xfrm>
              <a:custGeom>
                <a:avLst/>
                <a:gdLst>
                  <a:gd name="connsiteX0" fmla="*/ 479898 w 479898"/>
                  <a:gd name="connsiteY0" fmla="*/ 270891 h 374103"/>
                  <a:gd name="connsiteX1" fmla="*/ 319235 w 479898"/>
                  <a:gd name="connsiteY1" fmla="*/ 374104 h 374103"/>
                  <a:gd name="connsiteX2" fmla="*/ 0 w 479898"/>
                  <a:gd name="connsiteY2" fmla="*/ 103556 h 374103"/>
                  <a:gd name="connsiteX3" fmla="*/ 146856 w 479898"/>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8" h="374103">
                    <a:moveTo>
                      <a:pt x="479898" y="270891"/>
                    </a:moveTo>
                    <a:lnTo>
                      <a:pt x="319235" y="374104"/>
                    </a:lnTo>
                    <a:lnTo>
                      <a:pt x="0" y="103556"/>
                    </a:lnTo>
                    <a:lnTo>
                      <a:pt x="146856" y="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F56D767-697D-4AC3-89F5-B90B6FAD8B18}"/>
                  </a:ext>
                </a:extLst>
              </p:cNvPr>
              <p:cNvSpPr/>
              <p:nvPr/>
            </p:nvSpPr>
            <p:spPr>
              <a:xfrm>
                <a:off x="3648813" y="912799"/>
                <a:ext cx="317142" cy="212598"/>
              </a:xfrm>
              <a:custGeom>
                <a:avLst/>
                <a:gdLst>
                  <a:gd name="connsiteX0" fmla="*/ 280324 w 317142"/>
                  <a:gd name="connsiteY0" fmla="*/ 62408 h 212598"/>
                  <a:gd name="connsiteX1" fmla="*/ 124263 w 317142"/>
                  <a:gd name="connsiteY1" fmla="*/ 0 h 212598"/>
                  <a:gd name="connsiteX2" fmla="*/ 0 w 317142"/>
                  <a:gd name="connsiteY2" fmla="*/ 109042 h 212598"/>
                  <a:gd name="connsiteX3" fmla="*/ 186185 w 317142"/>
                  <a:gd name="connsiteY3" fmla="*/ 212598 h 212598"/>
                  <a:gd name="connsiteX4" fmla="*/ 317143 w 317142"/>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 h="212598">
                    <a:moveTo>
                      <a:pt x="280324" y="62408"/>
                    </a:moveTo>
                    <a:lnTo>
                      <a:pt x="124263" y="0"/>
                    </a:lnTo>
                    <a:lnTo>
                      <a:pt x="0" y="109042"/>
                    </a:lnTo>
                    <a:lnTo>
                      <a:pt x="186185" y="212598"/>
                    </a:lnTo>
                    <a:lnTo>
                      <a:pt x="317143" y="11110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F9E05606-6639-4881-85F2-645B709FB290}"/>
                  </a:ext>
                </a:extLst>
              </p:cNvPr>
              <p:cNvSpPr/>
              <p:nvPr/>
            </p:nvSpPr>
            <p:spPr>
              <a:xfrm>
                <a:off x="3873909" y="965606"/>
                <a:ext cx="509603" cy="408051"/>
              </a:xfrm>
              <a:custGeom>
                <a:avLst/>
                <a:gdLst>
                  <a:gd name="connsiteX0" fmla="*/ 160663 w 509603"/>
                  <a:gd name="connsiteY0" fmla="*/ 28118 h 408051"/>
                  <a:gd name="connsiteX1" fmla="*/ 468183 w 509603"/>
                  <a:gd name="connsiteY1" fmla="*/ 268834 h 408051"/>
                  <a:gd name="connsiteX2" fmla="*/ 509604 w 509603"/>
                  <a:gd name="connsiteY2" fmla="*/ 408051 h 408051"/>
                  <a:gd name="connsiteX3" fmla="*/ 0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160663" y="28118"/>
                    </a:moveTo>
                    <a:lnTo>
                      <a:pt x="468183"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31CE805E-986D-4CC5-B2CC-F8317A8E1196}"/>
                  </a:ext>
                </a:extLst>
              </p:cNvPr>
              <p:cNvSpPr/>
              <p:nvPr/>
            </p:nvSpPr>
            <p:spPr>
              <a:xfrm>
                <a:off x="3839601"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7324FDDD-AB4F-4116-8ACF-D249F97FB2AC}"/>
                  </a:ext>
                </a:extLst>
              </p:cNvPr>
              <p:cNvSpPr/>
              <p:nvPr/>
            </p:nvSpPr>
            <p:spPr>
              <a:xfrm>
                <a:off x="4179337"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0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0" y="99784"/>
                      <a:pt x="59830"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115994F8-5B79-4F4F-813F-15AFEF8EF83C}"/>
                  </a:ext>
                </a:extLst>
              </p:cNvPr>
              <p:cNvSpPr/>
              <p:nvPr/>
            </p:nvSpPr>
            <p:spPr>
              <a:xfrm rot="-2699757">
                <a:off x="4019008" y="1075624"/>
                <a:ext cx="123015" cy="304513"/>
              </a:xfrm>
              <a:custGeom>
                <a:avLst/>
                <a:gdLst>
                  <a:gd name="connsiteX0" fmla="*/ 123016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6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6" y="152257"/>
                    </a:moveTo>
                    <a:cubicBezTo>
                      <a:pt x="123016" y="236346"/>
                      <a:pt x="95478" y="304514"/>
                      <a:pt x="61508" y="304514"/>
                    </a:cubicBezTo>
                    <a:cubicBezTo>
                      <a:pt x="27538" y="304514"/>
                      <a:pt x="0" y="236346"/>
                      <a:pt x="0" y="152257"/>
                    </a:cubicBezTo>
                    <a:cubicBezTo>
                      <a:pt x="0" y="68168"/>
                      <a:pt x="27538" y="0"/>
                      <a:pt x="61508" y="0"/>
                    </a:cubicBezTo>
                    <a:cubicBezTo>
                      <a:pt x="95478" y="0"/>
                      <a:pt x="123016" y="68168"/>
                      <a:pt x="123016" y="152257"/>
                    </a:cubicBezTo>
                    <a:close/>
                  </a:path>
                </a:pathLst>
              </a:custGeom>
              <a:solidFill>
                <a:srgbClr val="F7CC7F"/>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D5AAD3D-A8F8-4EC5-A6C6-FD88FEC95E28}"/>
                  </a:ext>
                </a:extLst>
              </p:cNvPr>
              <p:cNvSpPr/>
              <p:nvPr/>
            </p:nvSpPr>
            <p:spPr>
              <a:xfrm>
                <a:off x="456802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3E60EFB-FFC6-4998-93A9-2C08429292BC}"/>
                  </a:ext>
                </a:extLst>
              </p:cNvPr>
              <p:cNvSpPr/>
              <p:nvPr/>
            </p:nvSpPr>
            <p:spPr>
              <a:xfrm>
                <a:off x="4147120"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aphic 4">
              <a:extLst>
                <a:ext uri="{FF2B5EF4-FFF2-40B4-BE49-F238E27FC236}">
                  <a16:creationId xmlns:a16="http://schemas.microsoft.com/office/drawing/2014/main" id="{A845A58F-5F37-4DCD-8840-E7F7EF0EF9BD}"/>
                </a:ext>
              </a:extLst>
            </p:cNvPr>
            <p:cNvGrpSpPr/>
            <p:nvPr/>
          </p:nvGrpSpPr>
          <p:grpSpPr>
            <a:xfrm>
              <a:off x="7553684" y="671398"/>
              <a:ext cx="1000798" cy="914857"/>
              <a:chOff x="7553684" y="671398"/>
              <a:chExt cx="1000798" cy="914857"/>
            </a:xfrm>
          </p:grpSpPr>
          <p:sp>
            <p:nvSpPr>
              <p:cNvPr id="91" name="Freeform: Shape 90">
                <a:extLst>
                  <a:ext uri="{FF2B5EF4-FFF2-40B4-BE49-F238E27FC236}">
                    <a16:creationId xmlns:a16="http://schemas.microsoft.com/office/drawing/2014/main" id="{DA5B933A-D880-4822-890F-501F0B870349}"/>
                  </a:ext>
                </a:extLst>
              </p:cNvPr>
              <p:cNvSpPr/>
              <p:nvPr/>
            </p:nvSpPr>
            <p:spPr>
              <a:xfrm>
                <a:off x="7553684" y="993724"/>
                <a:ext cx="293712" cy="272605"/>
              </a:xfrm>
              <a:custGeom>
                <a:avLst/>
                <a:gdLst>
                  <a:gd name="connsiteX0" fmla="*/ 0 w 293712"/>
                  <a:gd name="connsiteY0" fmla="*/ 0 h 272605"/>
                  <a:gd name="connsiteX1" fmla="*/ 9204 w 293712"/>
                  <a:gd name="connsiteY1" fmla="*/ 46977 h 272605"/>
                  <a:gd name="connsiteX2" fmla="*/ 284508 w 293712"/>
                  <a:gd name="connsiteY2" fmla="*/ 272606 h 272605"/>
                  <a:gd name="connsiteX3" fmla="*/ 293712 w 293712"/>
                  <a:gd name="connsiteY3" fmla="*/ 240716 h 272605"/>
                  <a:gd name="connsiteX4" fmla="*/ 250199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4" y="46977"/>
                    </a:lnTo>
                    <a:lnTo>
                      <a:pt x="284508" y="272606"/>
                    </a:lnTo>
                    <a:lnTo>
                      <a:pt x="293712" y="240716"/>
                    </a:lnTo>
                    <a:lnTo>
                      <a:pt x="250199" y="103213"/>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3115F1B5-211F-4A67-8692-C62EF69F85CA}"/>
                  </a:ext>
                </a:extLst>
              </p:cNvPr>
              <p:cNvSpPr/>
              <p:nvPr/>
            </p:nvSpPr>
            <p:spPr>
              <a:xfrm>
                <a:off x="7553684" y="797928"/>
                <a:ext cx="601231" cy="436511"/>
              </a:xfrm>
              <a:custGeom>
                <a:avLst/>
                <a:gdLst>
                  <a:gd name="connsiteX0" fmla="*/ 0 w 601231"/>
                  <a:gd name="connsiteY0" fmla="*/ 195796 h 436511"/>
                  <a:gd name="connsiteX1" fmla="*/ 238485 w 601231"/>
                  <a:gd name="connsiteY1" fmla="*/ 0 h 436511"/>
                  <a:gd name="connsiteX2" fmla="*/ 348941 w 601231"/>
                  <a:gd name="connsiteY2" fmla="*/ 0 h 436511"/>
                  <a:gd name="connsiteX3" fmla="*/ 601232 w 601231"/>
                  <a:gd name="connsiteY3" fmla="*/ 195796 h 436511"/>
                  <a:gd name="connsiteX4" fmla="*/ 293712 w 601231"/>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1" h="436511">
                    <a:moveTo>
                      <a:pt x="0" y="195796"/>
                    </a:moveTo>
                    <a:lnTo>
                      <a:pt x="238485" y="0"/>
                    </a:lnTo>
                    <a:lnTo>
                      <a:pt x="348941" y="0"/>
                    </a:lnTo>
                    <a:lnTo>
                      <a:pt x="601232" y="195796"/>
                    </a:lnTo>
                    <a:lnTo>
                      <a:pt x="293712" y="436512"/>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C975A1B-A356-44AF-8220-5DE8C093B535}"/>
                  </a:ext>
                </a:extLst>
              </p:cNvPr>
              <p:cNvSpPr/>
              <p:nvPr/>
            </p:nvSpPr>
            <p:spPr>
              <a:xfrm>
                <a:off x="8033163" y="1159002"/>
                <a:ext cx="521318" cy="415937"/>
              </a:xfrm>
              <a:custGeom>
                <a:avLst/>
                <a:gdLst>
                  <a:gd name="connsiteX0" fmla="*/ 314632 w 521318"/>
                  <a:gd name="connsiteY0" fmla="*/ 0 h 415937"/>
                  <a:gd name="connsiteX1" fmla="*/ 258568 w 521318"/>
                  <a:gd name="connsiteY1" fmla="*/ 46977 h 415937"/>
                  <a:gd name="connsiteX2" fmla="*/ 217983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9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568" y="46977"/>
                    </a:lnTo>
                    <a:lnTo>
                      <a:pt x="217983" y="18860"/>
                    </a:lnTo>
                    <a:lnTo>
                      <a:pt x="176981" y="58636"/>
                    </a:lnTo>
                    <a:lnTo>
                      <a:pt x="206268" y="90869"/>
                    </a:lnTo>
                    <a:lnTo>
                      <a:pt x="91628" y="186881"/>
                    </a:lnTo>
                    <a:lnTo>
                      <a:pt x="57739"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6AB06E6F-CB57-4A5F-9511-46A92D2146C5}"/>
                  </a:ext>
                </a:extLst>
              </p:cNvPr>
              <p:cNvSpPr/>
              <p:nvPr/>
            </p:nvSpPr>
            <p:spPr>
              <a:xfrm>
                <a:off x="7771667"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E43C77D8-B06D-4150-8097-21C51955CF46}"/>
                  </a:ext>
                </a:extLst>
              </p:cNvPr>
              <p:cNvSpPr/>
              <p:nvPr/>
            </p:nvSpPr>
            <p:spPr>
              <a:xfrm>
                <a:off x="7849906" y="1036929"/>
                <a:ext cx="479479" cy="374103"/>
              </a:xfrm>
              <a:custGeom>
                <a:avLst/>
                <a:gdLst>
                  <a:gd name="connsiteX0" fmla="*/ 0 w 479479"/>
                  <a:gd name="connsiteY0" fmla="*/ 270891 h 374103"/>
                  <a:gd name="connsiteX1" fmla="*/ 160245 w 479479"/>
                  <a:gd name="connsiteY1" fmla="*/ 374104 h 374103"/>
                  <a:gd name="connsiteX2" fmla="*/ 479480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245" y="374104"/>
                    </a:lnTo>
                    <a:lnTo>
                      <a:pt x="479480" y="103556"/>
                    </a:lnTo>
                    <a:lnTo>
                      <a:pt x="332623" y="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0263BC8A-0510-4EAE-84EE-FA93ABF8C505}"/>
                  </a:ext>
                </a:extLst>
              </p:cNvPr>
              <p:cNvSpPr/>
              <p:nvPr/>
            </p:nvSpPr>
            <p:spPr>
              <a:xfrm>
                <a:off x="8223950" y="912799"/>
                <a:ext cx="316724" cy="212598"/>
              </a:xfrm>
              <a:custGeom>
                <a:avLst/>
                <a:gdLst>
                  <a:gd name="connsiteX0" fmla="*/ 36401 w 316724"/>
                  <a:gd name="connsiteY0" fmla="*/ 62408 h 212598"/>
                  <a:gd name="connsiteX1" fmla="*/ 192461 w 316724"/>
                  <a:gd name="connsiteY1" fmla="*/ 0 h 212598"/>
                  <a:gd name="connsiteX2" fmla="*/ 316725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1" y="62408"/>
                    </a:moveTo>
                    <a:lnTo>
                      <a:pt x="192461" y="0"/>
                    </a:lnTo>
                    <a:lnTo>
                      <a:pt x="316725"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46A59D88-662C-4268-B7D5-AE8562158A3C}"/>
                  </a:ext>
                </a:extLst>
              </p:cNvPr>
              <p:cNvSpPr/>
              <p:nvPr/>
            </p:nvSpPr>
            <p:spPr>
              <a:xfrm>
                <a:off x="7805975" y="965606"/>
                <a:ext cx="509604" cy="408051"/>
              </a:xfrm>
              <a:custGeom>
                <a:avLst/>
                <a:gdLst>
                  <a:gd name="connsiteX0" fmla="*/ 348941 w 509604"/>
                  <a:gd name="connsiteY0" fmla="*/ 28118 h 408051"/>
                  <a:gd name="connsiteX1" fmla="*/ 41421 w 509604"/>
                  <a:gd name="connsiteY1" fmla="*/ 268834 h 408051"/>
                  <a:gd name="connsiteX2" fmla="*/ 0 w 509604"/>
                  <a:gd name="connsiteY2" fmla="*/ 408051 h 408051"/>
                  <a:gd name="connsiteX3" fmla="*/ 509604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A9D50EB4-F8F5-41A8-995C-816D6D88A15A}"/>
                  </a:ext>
                </a:extLst>
              </p:cNvPr>
              <p:cNvSpPr/>
              <p:nvPr/>
            </p:nvSpPr>
            <p:spPr>
              <a:xfrm>
                <a:off x="8281271" y="1078420"/>
                <a:ext cx="68616" cy="62064"/>
              </a:xfrm>
              <a:custGeom>
                <a:avLst/>
                <a:gdLst>
                  <a:gd name="connsiteX0" fmla="*/ 0 w 68616"/>
                  <a:gd name="connsiteY0" fmla="*/ 39434 h 62064"/>
                  <a:gd name="connsiteX1" fmla="*/ 48115 w 68616"/>
                  <a:gd name="connsiteY1" fmla="*/ 0 h 62064"/>
                  <a:gd name="connsiteX2" fmla="*/ 68616 w 68616"/>
                  <a:gd name="connsiteY2" fmla="*/ 28118 h 62064"/>
                  <a:gd name="connsiteX3" fmla="*/ 18409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0" y="39434"/>
                    </a:moveTo>
                    <a:lnTo>
                      <a:pt x="48115" y="0"/>
                    </a:lnTo>
                    <a:lnTo>
                      <a:pt x="68616" y="28118"/>
                    </a:lnTo>
                    <a:lnTo>
                      <a:pt x="18409" y="6206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63802E-A427-4874-A099-6F37C23E3576}"/>
                  </a:ext>
                </a:extLst>
              </p:cNvPr>
              <p:cNvSpPr/>
              <p:nvPr/>
            </p:nvSpPr>
            <p:spPr>
              <a:xfrm>
                <a:off x="7930238" y="1347254"/>
                <a:ext cx="80331" cy="97794"/>
              </a:xfrm>
              <a:custGeom>
                <a:avLst/>
                <a:gdLst>
                  <a:gd name="connsiteX0" fmla="*/ 0 w 80331"/>
                  <a:gd name="connsiteY0" fmla="*/ 63779 h 97794"/>
                  <a:gd name="connsiteX1" fmla="*/ 80331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1" y="0"/>
                      <a:pt x="80331"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D832E8D-2AC3-468C-B644-646A917AEDE3}"/>
                  </a:ext>
                </a:extLst>
              </p:cNvPr>
              <p:cNvSpPr/>
              <p:nvPr/>
            </p:nvSpPr>
            <p:spPr>
              <a:xfrm rot="-8100486">
                <a:off x="8047438" y="1075796"/>
                <a:ext cx="123006" cy="304492"/>
              </a:xfrm>
              <a:custGeom>
                <a:avLst/>
                <a:gdLst>
                  <a:gd name="connsiteX0" fmla="*/ 123007 w 123006"/>
                  <a:gd name="connsiteY0" fmla="*/ 152246 h 304492"/>
                  <a:gd name="connsiteX1" fmla="*/ 61504 w 123006"/>
                  <a:gd name="connsiteY1" fmla="*/ 304492 h 304492"/>
                  <a:gd name="connsiteX2" fmla="*/ 0 w 123006"/>
                  <a:gd name="connsiteY2" fmla="*/ 152246 h 304492"/>
                  <a:gd name="connsiteX3" fmla="*/ 61504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4" y="304492"/>
                    </a:cubicBezTo>
                    <a:cubicBezTo>
                      <a:pt x="27536" y="304492"/>
                      <a:pt x="0" y="236329"/>
                      <a:pt x="0" y="152246"/>
                    </a:cubicBezTo>
                    <a:cubicBezTo>
                      <a:pt x="0" y="68163"/>
                      <a:pt x="27536" y="0"/>
                      <a:pt x="61504"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8E94706A-88A7-4D4A-9BF2-D4056D06C248}"/>
                  </a:ext>
                </a:extLst>
              </p:cNvPr>
              <p:cNvSpPr/>
              <p:nvPr/>
            </p:nvSpPr>
            <p:spPr>
              <a:xfrm>
                <a:off x="7589247"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D4D8D62-B355-42CB-AD08-A75CA1E0E716}"/>
                  </a:ext>
                </a:extLst>
              </p:cNvPr>
              <p:cNvSpPr/>
              <p:nvPr/>
            </p:nvSpPr>
            <p:spPr>
              <a:xfrm>
                <a:off x="801015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raphic 4">
              <a:extLst>
                <a:ext uri="{FF2B5EF4-FFF2-40B4-BE49-F238E27FC236}">
                  <a16:creationId xmlns:a16="http://schemas.microsoft.com/office/drawing/2014/main" id="{0C41F16D-FF4F-4C1F-98F1-C4FED5DEDB8F}"/>
                </a:ext>
              </a:extLst>
            </p:cNvPr>
            <p:cNvGrpSpPr/>
            <p:nvPr/>
          </p:nvGrpSpPr>
          <p:grpSpPr>
            <a:xfrm>
              <a:off x="10526372" y="671398"/>
              <a:ext cx="1000799" cy="914857"/>
              <a:chOff x="10526372" y="671398"/>
              <a:chExt cx="1000799" cy="914857"/>
            </a:xfrm>
          </p:grpSpPr>
          <p:sp>
            <p:nvSpPr>
              <p:cNvPr id="104" name="Freeform: Shape 103">
                <a:extLst>
                  <a:ext uri="{FF2B5EF4-FFF2-40B4-BE49-F238E27FC236}">
                    <a16:creationId xmlns:a16="http://schemas.microsoft.com/office/drawing/2014/main" id="{7E05F4C3-6C28-4492-B2D2-836B923B8402}"/>
                  </a:ext>
                </a:extLst>
              </p:cNvPr>
              <p:cNvSpPr/>
              <p:nvPr/>
            </p:nvSpPr>
            <p:spPr>
              <a:xfrm>
                <a:off x="11233458" y="993724"/>
                <a:ext cx="293713" cy="272605"/>
              </a:xfrm>
              <a:custGeom>
                <a:avLst/>
                <a:gdLst>
                  <a:gd name="connsiteX0" fmla="*/ 293713 w 293713"/>
                  <a:gd name="connsiteY0" fmla="*/ 0 h 272605"/>
                  <a:gd name="connsiteX1" fmla="*/ 284508 w 293713"/>
                  <a:gd name="connsiteY1" fmla="*/ 46977 h 272605"/>
                  <a:gd name="connsiteX2" fmla="*/ 9205 w 293713"/>
                  <a:gd name="connsiteY2" fmla="*/ 272606 h 272605"/>
                  <a:gd name="connsiteX3" fmla="*/ 0 w 293713"/>
                  <a:gd name="connsiteY3" fmla="*/ 240716 h 272605"/>
                  <a:gd name="connsiteX4" fmla="*/ 43514 w 293713"/>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3" h="272605">
                    <a:moveTo>
                      <a:pt x="293713" y="0"/>
                    </a:moveTo>
                    <a:lnTo>
                      <a:pt x="284508" y="46977"/>
                    </a:lnTo>
                    <a:lnTo>
                      <a:pt x="9205" y="272606"/>
                    </a:lnTo>
                    <a:lnTo>
                      <a:pt x="0" y="240716"/>
                    </a:lnTo>
                    <a:lnTo>
                      <a:pt x="43514" y="103213"/>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913314A-C9C5-4DA9-A4F1-E9F80677F980}"/>
                  </a:ext>
                </a:extLst>
              </p:cNvPr>
              <p:cNvSpPr/>
              <p:nvPr/>
            </p:nvSpPr>
            <p:spPr>
              <a:xfrm>
                <a:off x="10925938" y="797928"/>
                <a:ext cx="601232" cy="436511"/>
              </a:xfrm>
              <a:custGeom>
                <a:avLst/>
                <a:gdLst>
                  <a:gd name="connsiteX0" fmla="*/ 601233 w 601232"/>
                  <a:gd name="connsiteY0" fmla="*/ 195796 h 436511"/>
                  <a:gd name="connsiteX1" fmla="*/ 362748 w 601232"/>
                  <a:gd name="connsiteY1" fmla="*/ 0 h 436511"/>
                  <a:gd name="connsiteX2" fmla="*/ 252292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3" y="195796"/>
                    </a:moveTo>
                    <a:lnTo>
                      <a:pt x="362748" y="0"/>
                    </a:lnTo>
                    <a:lnTo>
                      <a:pt x="252292"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93E48ACC-2233-4174-9D06-7C2D6C882121}"/>
                  </a:ext>
                </a:extLst>
              </p:cNvPr>
              <p:cNvSpPr/>
              <p:nvPr/>
            </p:nvSpPr>
            <p:spPr>
              <a:xfrm>
                <a:off x="10526372" y="1159002"/>
                <a:ext cx="521319" cy="415937"/>
              </a:xfrm>
              <a:custGeom>
                <a:avLst/>
                <a:gdLst>
                  <a:gd name="connsiteX0" fmla="*/ 206687 w 521319"/>
                  <a:gd name="connsiteY0" fmla="*/ 0 h 415937"/>
                  <a:gd name="connsiteX1" fmla="*/ 262752 w 521319"/>
                  <a:gd name="connsiteY1" fmla="*/ 46977 h 415937"/>
                  <a:gd name="connsiteX2" fmla="*/ 303336 w 521319"/>
                  <a:gd name="connsiteY2" fmla="*/ 18860 h 415937"/>
                  <a:gd name="connsiteX3" fmla="*/ 344338 w 521319"/>
                  <a:gd name="connsiteY3" fmla="*/ 58636 h 415937"/>
                  <a:gd name="connsiteX4" fmla="*/ 315051 w 521319"/>
                  <a:gd name="connsiteY4" fmla="*/ 90869 h 415937"/>
                  <a:gd name="connsiteX5" fmla="*/ 429691 w 521319"/>
                  <a:gd name="connsiteY5" fmla="*/ 186881 h 415937"/>
                  <a:gd name="connsiteX6" fmla="*/ 463999 w 521319"/>
                  <a:gd name="connsiteY6" fmla="*/ 146761 h 415937"/>
                  <a:gd name="connsiteX7" fmla="*/ 500400 w 521319"/>
                  <a:gd name="connsiteY7" fmla="*/ 201282 h 415937"/>
                  <a:gd name="connsiteX8" fmla="*/ 477388 w 521319"/>
                  <a:gd name="connsiteY8" fmla="*/ 227000 h 415937"/>
                  <a:gd name="connsiteX9" fmla="*/ 521319 w 521319"/>
                  <a:gd name="connsiteY9" fmla="*/ 263347 h 415937"/>
                  <a:gd name="connsiteX10" fmla="*/ 413373 w 521319"/>
                  <a:gd name="connsiteY10" fmla="*/ 415938 h 415937"/>
                  <a:gd name="connsiteX11" fmla="*/ 0 w 521319"/>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9" h="415937">
                    <a:moveTo>
                      <a:pt x="206687" y="0"/>
                    </a:moveTo>
                    <a:lnTo>
                      <a:pt x="262752" y="46977"/>
                    </a:lnTo>
                    <a:lnTo>
                      <a:pt x="303336" y="18860"/>
                    </a:lnTo>
                    <a:lnTo>
                      <a:pt x="344338" y="58636"/>
                    </a:lnTo>
                    <a:lnTo>
                      <a:pt x="315051" y="90869"/>
                    </a:lnTo>
                    <a:lnTo>
                      <a:pt x="429691" y="186881"/>
                    </a:lnTo>
                    <a:lnTo>
                      <a:pt x="463999" y="146761"/>
                    </a:lnTo>
                    <a:lnTo>
                      <a:pt x="500400" y="201282"/>
                    </a:lnTo>
                    <a:lnTo>
                      <a:pt x="477388" y="227000"/>
                    </a:lnTo>
                    <a:lnTo>
                      <a:pt x="521319" y="263347"/>
                    </a:lnTo>
                    <a:lnTo>
                      <a:pt x="413373" y="415938"/>
                    </a:lnTo>
                    <a:lnTo>
                      <a:pt x="0" y="64122"/>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FC38BAC-DBAD-425E-A29B-A6FDA58D5819}"/>
                  </a:ext>
                </a:extLst>
              </p:cNvPr>
              <p:cNvSpPr/>
              <p:nvPr/>
            </p:nvSpPr>
            <p:spPr>
              <a:xfrm>
                <a:off x="11079907" y="1334223"/>
                <a:ext cx="229280" cy="252031"/>
              </a:xfrm>
              <a:custGeom>
                <a:avLst/>
                <a:gdLst>
                  <a:gd name="connsiteX0" fmla="*/ 194972 w 229280"/>
                  <a:gd name="connsiteY0" fmla="*/ 39434 h 252031"/>
                  <a:gd name="connsiteX1" fmla="*/ 229280 w 229280"/>
                  <a:gd name="connsiteY1" fmla="*/ 178651 h 252031"/>
                  <a:gd name="connsiteX2" fmla="*/ 75730 w 229280"/>
                  <a:gd name="connsiteY2" fmla="*/ 252032 h 252031"/>
                  <a:gd name="connsiteX3" fmla="*/ 0 w 229280"/>
                  <a:gd name="connsiteY3" fmla="*/ 97727 h 252031"/>
                  <a:gd name="connsiteX4" fmla="*/ 160664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2" y="39434"/>
                    </a:moveTo>
                    <a:lnTo>
                      <a:pt x="229280" y="178651"/>
                    </a:lnTo>
                    <a:lnTo>
                      <a:pt x="75730" y="252032"/>
                    </a:lnTo>
                    <a:lnTo>
                      <a:pt x="0" y="97727"/>
                    </a:lnTo>
                    <a:lnTo>
                      <a:pt x="160664" y="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D5B93DD5-F08F-4A29-B562-D1C112140869}"/>
                  </a:ext>
                </a:extLst>
              </p:cNvPr>
              <p:cNvSpPr/>
              <p:nvPr/>
            </p:nvSpPr>
            <p:spPr>
              <a:xfrm>
                <a:off x="10751468" y="1036929"/>
                <a:ext cx="479897" cy="374103"/>
              </a:xfrm>
              <a:custGeom>
                <a:avLst/>
                <a:gdLst>
                  <a:gd name="connsiteX0" fmla="*/ 479898 w 479897"/>
                  <a:gd name="connsiteY0" fmla="*/ 270891 h 374103"/>
                  <a:gd name="connsiteX1" fmla="*/ 319235 w 479897"/>
                  <a:gd name="connsiteY1" fmla="*/ 374104 h 374103"/>
                  <a:gd name="connsiteX2" fmla="*/ 0 w 479897"/>
                  <a:gd name="connsiteY2" fmla="*/ 103556 h 374103"/>
                  <a:gd name="connsiteX3" fmla="*/ 146857 w 479897"/>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7" h="374103">
                    <a:moveTo>
                      <a:pt x="479898" y="270891"/>
                    </a:moveTo>
                    <a:lnTo>
                      <a:pt x="319235" y="374104"/>
                    </a:lnTo>
                    <a:lnTo>
                      <a:pt x="0" y="103556"/>
                    </a:lnTo>
                    <a:lnTo>
                      <a:pt x="146857" y="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43C00C3-9B44-45A3-9995-DF0171AFAE74}"/>
                  </a:ext>
                </a:extLst>
              </p:cNvPr>
              <p:cNvSpPr/>
              <p:nvPr/>
            </p:nvSpPr>
            <p:spPr>
              <a:xfrm>
                <a:off x="10540179" y="912799"/>
                <a:ext cx="316723" cy="212598"/>
              </a:xfrm>
              <a:custGeom>
                <a:avLst/>
                <a:gdLst>
                  <a:gd name="connsiteX0" fmla="*/ 280324 w 316723"/>
                  <a:gd name="connsiteY0" fmla="*/ 62408 h 212598"/>
                  <a:gd name="connsiteX1" fmla="*/ 124263 w 316723"/>
                  <a:gd name="connsiteY1" fmla="*/ 0 h 212598"/>
                  <a:gd name="connsiteX2" fmla="*/ 0 w 316723"/>
                  <a:gd name="connsiteY2" fmla="*/ 109042 h 212598"/>
                  <a:gd name="connsiteX3" fmla="*/ 186185 w 316723"/>
                  <a:gd name="connsiteY3" fmla="*/ 212598 h 212598"/>
                  <a:gd name="connsiteX4" fmla="*/ 316724 w 316723"/>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3" h="212598">
                    <a:moveTo>
                      <a:pt x="280324" y="62408"/>
                    </a:moveTo>
                    <a:lnTo>
                      <a:pt x="124263" y="0"/>
                    </a:lnTo>
                    <a:lnTo>
                      <a:pt x="0" y="109042"/>
                    </a:lnTo>
                    <a:lnTo>
                      <a:pt x="186185" y="212598"/>
                    </a:lnTo>
                    <a:lnTo>
                      <a:pt x="316724" y="11110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8A3445C7-DD60-4C2E-BA0D-B0A263FCBDE2}"/>
                  </a:ext>
                </a:extLst>
              </p:cNvPr>
              <p:cNvSpPr/>
              <p:nvPr/>
            </p:nvSpPr>
            <p:spPr>
              <a:xfrm>
                <a:off x="10765275" y="965606"/>
                <a:ext cx="509604" cy="408051"/>
              </a:xfrm>
              <a:custGeom>
                <a:avLst/>
                <a:gdLst>
                  <a:gd name="connsiteX0" fmla="*/ 160663 w 509604"/>
                  <a:gd name="connsiteY0" fmla="*/ 28118 h 408051"/>
                  <a:gd name="connsiteX1" fmla="*/ 468182 w 509604"/>
                  <a:gd name="connsiteY1" fmla="*/ 268834 h 408051"/>
                  <a:gd name="connsiteX2" fmla="*/ 509604 w 509604"/>
                  <a:gd name="connsiteY2" fmla="*/ 408051 h 408051"/>
                  <a:gd name="connsiteX3" fmla="*/ 0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160663" y="28118"/>
                    </a:moveTo>
                    <a:lnTo>
                      <a:pt x="468182"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C4FDDCA4-BE6C-4ED5-A719-6219BC66DB9B}"/>
                  </a:ext>
                </a:extLst>
              </p:cNvPr>
              <p:cNvSpPr/>
              <p:nvPr/>
            </p:nvSpPr>
            <p:spPr>
              <a:xfrm>
                <a:off x="10730967"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AD7B6E16-50D0-4630-97A8-0DCE1958418A}"/>
                  </a:ext>
                </a:extLst>
              </p:cNvPr>
              <p:cNvSpPr/>
              <p:nvPr/>
            </p:nvSpPr>
            <p:spPr>
              <a:xfrm>
                <a:off x="11070703"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1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1" y="99784"/>
                      <a:pt x="59831"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9046949E-67F8-4DA6-AC2A-8B1011640304}"/>
                  </a:ext>
                </a:extLst>
              </p:cNvPr>
              <p:cNvSpPr/>
              <p:nvPr/>
            </p:nvSpPr>
            <p:spPr>
              <a:xfrm rot="-2700000">
                <a:off x="10909638" y="1075315"/>
                <a:ext cx="123006" cy="304492"/>
              </a:xfrm>
              <a:custGeom>
                <a:avLst/>
                <a:gdLst>
                  <a:gd name="connsiteX0" fmla="*/ 123007 w 123006"/>
                  <a:gd name="connsiteY0" fmla="*/ 152246 h 304492"/>
                  <a:gd name="connsiteX1" fmla="*/ 61503 w 123006"/>
                  <a:gd name="connsiteY1" fmla="*/ 304492 h 304492"/>
                  <a:gd name="connsiteX2" fmla="*/ 0 w 123006"/>
                  <a:gd name="connsiteY2" fmla="*/ 152246 h 304492"/>
                  <a:gd name="connsiteX3" fmla="*/ 61503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3" y="304492"/>
                    </a:cubicBezTo>
                    <a:cubicBezTo>
                      <a:pt x="27536" y="304492"/>
                      <a:pt x="0" y="236329"/>
                      <a:pt x="0" y="152246"/>
                    </a:cubicBezTo>
                    <a:cubicBezTo>
                      <a:pt x="0" y="68163"/>
                      <a:pt x="27536" y="0"/>
                      <a:pt x="61503"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5198E6E-0734-4DEC-9789-CA6AE6F38578}"/>
                  </a:ext>
                </a:extLst>
              </p:cNvPr>
              <p:cNvSpPr/>
              <p:nvPr/>
            </p:nvSpPr>
            <p:spPr>
              <a:xfrm>
                <a:off x="1145939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1002EAC-524D-4F00-825C-4BDCD673F2E1}"/>
                  </a:ext>
                </a:extLst>
              </p:cNvPr>
              <p:cNvSpPr/>
              <p:nvPr/>
            </p:nvSpPr>
            <p:spPr>
              <a:xfrm>
                <a:off x="11038068"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7" name="Picture 4">
            <a:extLst>
              <a:ext uri="{FF2B5EF4-FFF2-40B4-BE49-F238E27FC236}">
                <a16:creationId xmlns:a16="http://schemas.microsoft.com/office/drawing/2014/main" id="{E46703B2-012E-4141-8C51-7AA6214EEA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8324" y="2302925"/>
            <a:ext cx="2624002" cy="2667347"/>
          </a:xfrm>
          <a:prstGeom prst="rect">
            <a:avLst/>
          </a:prstGeom>
        </p:spPr>
      </p:pic>
      <p:sp>
        <p:nvSpPr>
          <p:cNvPr id="4" name="TextBox 3">
            <a:extLst>
              <a:ext uri="{FF2B5EF4-FFF2-40B4-BE49-F238E27FC236}">
                <a16:creationId xmlns:a16="http://schemas.microsoft.com/office/drawing/2014/main" id="{2D74E420-6DAD-4F74-BC22-EA921E41FCE8}"/>
              </a:ext>
            </a:extLst>
          </p:cNvPr>
          <p:cNvSpPr txBox="1"/>
          <p:nvPr/>
        </p:nvSpPr>
        <p:spPr>
          <a:xfrm>
            <a:off x="1818456" y="1308783"/>
            <a:ext cx="5438051" cy="646331"/>
          </a:xfrm>
          <a:prstGeom prst="rect">
            <a:avLst/>
          </a:prstGeom>
          <a:noFill/>
        </p:spPr>
        <p:txBody>
          <a:bodyPr wrap="square" rtlCol="0">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err="1">
                <a:ln>
                  <a:noFill/>
                </a:ln>
                <a:solidFill>
                  <a:prstClr val="black"/>
                </a:solidFill>
                <a:effectLst/>
                <a:uLnTx/>
                <a:uFillTx/>
                <a:latin typeface="HP001 4 hàng" panose="020B0603050302020204" pitchFamily="34" charset="0"/>
                <a:ea typeface="+mn-ea"/>
                <a:cs typeface="+mn-cs"/>
              </a:rPr>
              <a:t>Thứ</a:t>
            </a:r>
            <a:r>
              <a:rPr kumimoji="0" lang="en-US" sz="2400" b="1" i="0" u="none" strike="noStrike" kern="1200" cap="none" spc="0" normalizeH="0" baseline="0" noProof="0">
                <a:ln>
                  <a:noFill/>
                </a:ln>
                <a:solidFill>
                  <a:prstClr val="black"/>
                </a:solidFill>
                <a:effectLst/>
                <a:uLnTx/>
                <a:uFillTx/>
                <a:latin typeface="HP001 4 hàng" panose="020B0603050302020204" pitchFamily="34" charset="0"/>
                <a:ea typeface="+mn-ea"/>
                <a:cs typeface="+mn-cs"/>
              </a:rPr>
              <a:t> ... </a:t>
            </a:r>
            <a:r>
              <a:rPr kumimoji="0" lang="en-US" sz="2400" b="1" i="0" u="none" strike="noStrike" kern="1200" cap="none" spc="0" normalizeH="0" baseline="0" noProof="0" err="1">
                <a:ln>
                  <a:noFill/>
                </a:ln>
                <a:solidFill>
                  <a:prstClr val="black"/>
                </a:solidFill>
                <a:effectLst/>
                <a:uLnTx/>
                <a:uFillTx/>
                <a:latin typeface="HP001 4 hàng" panose="020B0603050302020204" pitchFamily="34" charset="0"/>
                <a:ea typeface="+mn-ea"/>
                <a:cs typeface="+mn-cs"/>
              </a:rPr>
              <a:t>ngày</a:t>
            </a:r>
            <a:r>
              <a:rPr kumimoji="0" lang="en-US" sz="2400" b="1" i="0" u="none" strike="noStrike" kern="1200" cap="none" spc="0" normalizeH="0" baseline="0" noProof="0">
                <a:ln>
                  <a:noFill/>
                </a:ln>
                <a:solidFill>
                  <a:prstClr val="black"/>
                </a:solidFill>
                <a:effectLst/>
                <a:uLnTx/>
                <a:uFillTx/>
                <a:latin typeface="HP001 4 hàng" panose="020B0603050302020204" pitchFamily="34" charset="0"/>
                <a:ea typeface="+mn-ea"/>
                <a:cs typeface="+mn-cs"/>
              </a:rPr>
              <a:t> .... </a:t>
            </a:r>
            <a:r>
              <a:rPr kumimoji="0" lang="en-US" sz="2400" b="1" i="0" u="none" strike="noStrike" kern="1200" cap="none" spc="0" normalizeH="0" baseline="0" noProof="0" err="1">
                <a:ln>
                  <a:noFill/>
                </a:ln>
                <a:solidFill>
                  <a:prstClr val="black"/>
                </a:solidFill>
                <a:effectLst/>
                <a:uLnTx/>
                <a:uFillTx/>
                <a:latin typeface="HP001 4 hàng" panose="020B0603050302020204" pitchFamily="34" charset="0"/>
                <a:ea typeface="+mn-ea"/>
                <a:cs typeface="+mn-cs"/>
              </a:rPr>
              <a:t>tháng</a:t>
            </a:r>
            <a:r>
              <a:rPr kumimoji="0" lang="en-US" sz="2400" b="1" i="0" u="none" strike="noStrike" kern="1200" cap="none" spc="0" normalizeH="0" baseline="0" noProof="0">
                <a:ln>
                  <a:noFill/>
                </a:ln>
                <a:solidFill>
                  <a:prstClr val="black"/>
                </a:solidFill>
                <a:effectLst/>
                <a:uLnTx/>
                <a:uFillTx/>
                <a:latin typeface="HP001 4 hàng" panose="020B0603050302020204" pitchFamily="34" charset="0"/>
                <a:ea typeface="+mn-ea"/>
                <a:cs typeface="+mn-cs"/>
              </a:rPr>
              <a:t> .... </a:t>
            </a:r>
            <a:r>
              <a:rPr kumimoji="0" lang="en-US" sz="2400" b="1" i="0" u="none" strike="noStrike" kern="1200" cap="none" spc="0" normalizeH="0" baseline="0" noProof="0" err="1">
                <a:ln>
                  <a:noFill/>
                </a:ln>
                <a:solidFill>
                  <a:prstClr val="black"/>
                </a:solidFill>
                <a:effectLst/>
                <a:uLnTx/>
                <a:uFillTx/>
                <a:latin typeface="HP001 4 hàng" panose="020B0603050302020204" pitchFamily="34" charset="0"/>
                <a:ea typeface="+mn-ea"/>
                <a:cs typeface="+mn-cs"/>
              </a:rPr>
              <a:t>năm</a:t>
            </a:r>
            <a:r>
              <a:rPr kumimoji="0" lang="en-US" sz="2400" b="1" i="0" u="none" strike="noStrike" kern="1200" cap="none" spc="0" normalizeH="0" baseline="0" noProof="0">
                <a:ln>
                  <a:noFill/>
                </a:ln>
                <a:solidFill>
                  <a:prstClr val="black"/>
                </a:solidFill>
                <a:effectLst/>
                <a:uLnTx/>
                <a:uFillTx/>
                <a:latin typeface="HP001 4 hàng" panose="020B0603050302020204" pitchFamily="34" charset="0"/>
                <a:ea typeface="+mn-ea"/>
                <a:cs typeface="+mn-cs"/>
              </a:rPr>
              <a:t> 2022</a:t>
            </a:r>
            <a:endParaRPr kumimoji="0" lang="en-US" sz="2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endParaRPr>
          </a:p>
        </p:txBody>
      </p:sp>
      <p:pic>
        <p:nvPicPr>
          <p:cNvPr id="6" name="Picture 5" descr="A picture containing text&#10;&#10;Description automatically generated">
            <a:extLst>
              <a:ext uri="{FF2B5EF4-FFF2-40B4-BE49-F238E27FC236}">
                <a16:creationId xmlns:a16="http://schemas.microsoft.com/office/drawing/2014/main" id="{A7D05272-AF3E-4EFD-82A6-F2BAC7B6479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7516278" y="1906270"/>
            <a:ext cx="1336361" cy="3111215"/>
          </a:xfrm>
          <a:prstGeom prst="rect">
            <a:avLst/>
          </a:prstGeom>
        </p:spPr>
      </p:pic>
      <p:sp>
        <p:nvSpPr>
          <p:cNvPr id="116" name="Text Box 1">
            <a:extLst>
              <a:ext uri="{FF2B5EF4-FFF2-40B4-BE49-F238E27FC236}">
                <a16:creationId xmlns:a16="http://schemas.microsoft.com/office/drawing/2014/main" id="{25F9A984-8E8C-4CF8-87DD-1ED4F7BCA59A}"/>
              </a:ext>
            </a:extLst>
          </p:cNvPr>
          <p:cNvSpPr txBox="1"/>
          <p:nvPr/>
        </p:nvSpPr>
        <p:spPr>
          <a:xfrm>
            <a:off x="1126901" y="2362144"/>
            <a:ext cx="7015775" cy="1569660"/>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w="38100">
                  <a:solidFill>
                    <a:sysClr val="windowText" lastClr="000000"/>
                  </a:solidFill>
                  <a:prstDash val="solid"/>
                </a:ln>
                <a:solidFill>
                  <a:srgbClr val="FDD34D"/>
                </a:solidFill>
                <a:effectLst/>
                <a:uLnTx/>
                <a:uFillTx/>
                <a:latin typeface="iCiel Soup of Justice" pitchFamily="2" charset="0"/>
                <a:ea typeface="+mn-ea"/>
                <a:cs typeface="Times New Roman" panose="02020603050405020304" charset="0"/>
              </a:rPr>
              <a:t>T</a:t>
            </a:r>
            <a:r>
              <a:rPr kumimoji="0" lang="en-US" sz="4800" b="1" i="0" u="none" strike="noStrike" kern="1200" cap="none" spc="0" normalizeH="0" baseline="0" noProof="0">
                <a:ln w="38100">
                  <a:solidFill>
                    <a:sysClr val="windowText" lastClr="000000"/>
                  </a:solidFill>
                  <a:prstDash val="solid"/>
                </a:ln>
                <a:solidFill>
                  <a:srgbClr val="FDD34D"/>
                </a:solidFill>
                <a:effectLst/>
                <a:uLnTx/>
                <a:uFillTx/>
                <a:latin typeface="iCiel Soup of Justice" pitchFamily="2" charset="0"/>
                <a:ea typeface="+mn-ea"/>
                <a:cs typeface="Times New Roman" panose="02020603050405020304" charset="0"/>
              </a:rPr>
              <a:t>ÌM</a:t>
            </a:r>
            <a:r>
              <a:rPr kumimoji="0" lang="en-US" sz="4800" b="1" i="0" u="none" strike="noStrike" kern="1200" cap="none" spc="0" normalizeH="0" baseline="0" noProof="0">
                <a:ln w="38100">
                  <a:solidFill>
                    <a:srgbClr val="0070C0"/>
                  </a:solidFill>
                  <a:prstDash val="solid"/>
                </a:ln>
                <a:solidFill>
                  <a:srgbClr val="00B0F0"/>
                </a:solidFill>
                <a:effectLst/>
                <a:uLnTx/>
                <a:uFillTx/>
                <a:latin typeface="iCiel Soup of Justice" pitchFamily="2" charset="0"/>
                <a:ea typeface="+mn-ea"/>
                <a:cs typeface="Times New Roman" panose="02020603050405020304" charset="0"/>
              </a:rPr>
              <a:t> </a:t>
            </a:r>
            <a:r>
              <a:rPr kumimoji="0" lang="en-US" sz="4800" b="1" i="0" u="none" strike="noStrike" kern="1200" cap="none" spc="0" normalizeH="0" baseline="0" noProof="0">
                <a:ln w="38100">
                  <a:solidFill>
                    <a:sysClr val="windowText" lastClr="000000"/>
                  </a:solidFill>
                  <a:prstDash val="solid"/>
                </a:ln>
                <a:solidFill>
                  <a:srgbClr val="F7615D"/>
                </a:solidFill>
                <a:effectLst/>
                <a:uLnTx/>
                <a:uFillTx/>
                <a:latin typeface="iCiel Soup of Justice" pitchFamily="2" charset="0"/>
                <a:ea typeface="+mn-ea"/>
                <a:cs typeface="Times New Roman" panose="02020603050405020304" charset="0"/>
              </a:rPr>
              <a:t>SỐ</a:t>
            </a:r>
            <a:r>
              <a:rPr kumimoji="0" lang="en-US" sz="4800" b="1" i="0" u="none" strike="noStrike" kern="1200" cap="none" spc="0" normalizeH="0" baseline="0" noProof="0" dirty="0">
                <a:ln w="38100">
                  <a:solidFill>
                    <a:srgbClr val="0070C0"/>
                  </a:solidFill>
                  <a:prstDash val="solid"/>
                </a:ln>
                <a:solidFill>
                  <a:srgbClr val="00B0F0"/>
                </a:solidFill>
                <a:effectLst/>
                <a:uLnTx/>
                <a:uFillTx/>
                <a:latin typeface="iCiel Soup of Justice" pitchFamily="2" charset="0"/>
                <a:ea typeface="+mn-ea"/>
                <a:cs typeface="Times New Roman" panose="02020603050405020304" charset="0"/>
              </a:rPr>
              <a:t> </a:t>
            </a:r>
            <a:r>
              <a:rPr kumimoji="0" lang="en-US" sz="4800" b="1" i="0" u="none" strike="noStrike" kern="1200" cap="none" spc="0" normalizeH="0" baseline="0" noProof="0">
                <a:ln w="38100">
                  <a:solidFill>
                    <a:sysClr val="windowText" lastClr="000000"/>
                  </a:solidFill>
                  <a:prstDash val="solid"/>
                </a:ln>
                <a:solidFill>
                  <a:srgbClr val="3899F6"/>
                </a:solidFill>
                <a:effectLst/>
                <a:uLnTx/>
                <a:uFillTx/>
                <a:latin typeface="iCiel Soup of Justice" pitchFamily="2" charset="0"/>
                <a:ea typeface="+mn-ea"/>
                <a:cs typeface="Times New Roman" panose="02020603050405020304" charset="0"/>
              </a:rPr>
              <a:t>BỊ</a:t>
            </a:r>
            <a:r>
              <a:rPr kumimoji="0" lang="vi-VN" sz="4800" b="1" i="0" u="none" strike="noStrike" kern="1200" cap="none" spc="0" normalizeH="0" baseline="0" noProof="0">
                <a:ln w="38100">
                  <a:solidFill>
                    <a:sysClr val="windowText" lastClr="000000"/>
                  </a:solidFill>
                  <a:prstDash val="solid"/>
                </a:ln>
                <a:solidFill>
                  <a:srgbClr val="3899F6"/>
                </a:solidFill>
                <a:effectLst/>
                <a:uLnTx/>
                <a:uFillTx/>
                <a:latin typeface="iCiel Soup of Justice" pitchFamily="2" charset="0"/>
                <a:ea typeface="+mn-ea"/>
                <a:cs typeface="Times New Roman" panose="02020603050405020304" charset="0"/>
              </a:rPr>
              <a:t> </a:t>
            </a:r>
            <a:r>
              <a:rPr kumimoji="0" lang="en-US" sz="4800" b="1" i="0" u="none" strike="noStrike" kern="1200" cap="none" spc="0" normalizeH="0" baseline="0" noProof="0">
                <a:ln w="38100">
                  <a:solidFill>
                    <a:sysClr val="windowText" lastClr="000000"/>
                  </a:solidFill>
                  <a:prstDash val="solid"/>
                </a:ln>
                <a:solidFill>
                  <a:srgbClr val="FE8D08"/>
                </a:solidFill>
                <a:effectLst/>
                <a:uLnTx/>
                <a:uFillTx/>
                <a:latin typeface="iCiel Soup of Justice" pitchFamily="2" charset="0"/>
                <a:ea typeface="+mn-ea"/>
                <a:cs typeface="Times New Roman" panose="02020603050405020304" charset="0"/>
              </a:rPr>
              <a:t>CHIA,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38100">
                  <a:solidFill>
                    <a:sysClr val="windowText" lastClr="000000"/>
                  </a:solidFill>
                  <a:prstDash val="solid"/>
                </a:ln>
                <a:solidFill>
                  <a:srgbClr val="00B050"/>
                </a:solidFill>
                <a:effectLst/>
                <a:uLnTx/>
                <a:uFillTx/>
                <a:latin typeface="iCiel Soup of Justice" pitchFamily="2" charset="0"/>
                <a:ea typeface="+mn-ea"/>
                <a:cs typeface="Times New Roman" panose="02020603050405020304" charset="0"/>
              </a:rPr>
              <a:t>TÌM</a:t>
            </a:r>
            <a:r>
              <a:rPr kumimoji="0" lang="en-US" sz="4800" b="1" i="0" u="none" strike="noStrike" kern="1200" cap="none" spc="0" normalizeH="0" baseline="0" noProof="0">
                <a:ln w="38100">
                  <a:solidFill>
                    <a:sysClr val="windowText" lastClr="000000"/>
                  </a:solidFill>
                  <a:prstDash val="solid"/>
                </a:ln>
                <a:solidFill>
                  <a:srgbClr val="FE8D08"/>
                </a:solidFill>
                <a:effectLst/>
                <a:uLnTx/>
                <a:uFillTx/>
                <a:latin typeface="iCiel Soup of Justice" pitchFamily="2" charset="0"/>
                <a:ea typeface="+mn-ea"/>
                <a:cs typeface="Times New Roman" panose="02020603050405020304" charset="0"/>
              </a:rPr>
              <a:t> </a:t>
            </a:r>
            <a:r>
              <a:rPr kumimoji="0" lang="en-US" sz="4800" b="1" i="0" u="none" strike="noStrike" kern="1200" cap="none" spc="0" normalizeH="0" baseline="0" noProof="0">
                <a:ln w="38100">
                  <a:solidFill>
                    <a:sysClr val="windowText" lastClr="000000"/>
                  </a:solidFill>
                  <a:prstDash val="solid"/>
                </a:ln>
                <a:solidFill>
                  <a:srgbClr val="FFFF00"/>
                </a:solidFill>
                <a:effectLst/>
                <a:uLnTx/>
                <a:uFillTx/>
                <a:latin typeface="iCiel Soup of Justice" pitchFamily="2" charset="0"/>
                <a:ea typeface="+mn-ea"/>
                <a:cs typeface="Times New Roman" panose="02020603050405020304" charset="0"/>
              </a:rPr>
              <a:t>SỐ </a:t>
            </a:r>
            <a:r>
              <a:rPr kumimoji="0" lang="en-US" sz="4800" b="1" i="0" u="none" strike="noStrike" kern="1200" cap="none" spc="0" normalizeH="0" baseline="0" noProof="0">
                <a:ln w="38100">
                  <a:solidFill>
                    <a:sysClr val="windowText" lastClr="000000"/>
                  </a:solidFill>
                  <a:prstDash val="solid"/>
                </a:ln>
                <a:solidFill>
                  <a:srgbClr val="C00000"/>
                </a:solidFill>
                <a:effectLst/>
                <a:uLnTx/>
                <a:uFillTx/>
                <a:latin typeface="iCiel Soup of Justice" pitchFamily="2" charset="0"/>
                <a:ea typeface="+mn-ea"/>
                <a:cs typeface="Times New Roman" panose="02020603050405020304" charset="0"/>
              </a:rPr>
              <a:t>CHIA</a:t>
            </a:r>
            <a:endParaRPr kumimoji="0" lang="en-US" sz="4800" b="1" i="0" u="none" strike="noStrike" kern="1200" cap="none" spc="0" normalizeH="0" baseline="0" noProof="0" dirty="0">
              <a:ln w="38100">
                <a:solidFill>
                  <a:prstClr val="black"/>
                </a:solidFill>
                <a:prstDash val="solid"/>
              </a:ln>
              <a:solidFill>
                <a:srgbClr val="C00000"/>
              </a:solidFill>
              <a:effectLst/>
              <a:uLnTx/>
              <a:uFillTx/>
              <a:latin typeface="iCiel Soup of Justice" pitchFamily="2" charset="0"/>
              <a:ea typeface="+mn-ea"/>
              <a:cs typeface="Times New Roman" panose="02020603050405020304" charset="0"/>
            </a:endParaRPr>
          </a:p>
        </p:txBody>
      </p:sp>
      <p:sp>
        <p:nvSpPr>
          <p:cNvPr id="119" name="Rounded Rectangle 4">
            <a:extLst>
              <a:ext uri="{FF2B5EF4-FFF2-40B4-BE49-F238E27FC236}">
                <a16:creationId xmlns:a16="http://schemas.microsoft.com/office/drawing/2014/main" id="{22CCDC16-606D-4867-84BA-AC7F075D98DC}"/>
              </a:ext>
            </a:extLst>
          </p:cNvPr>
          <p:cNvSpPr/>
          <p:nvPr/>
        </p:nvSpPr>
        <p:spPr>
          <a:xfrm>
            <a:off x="2100006" y="1892220"/>
            <a:ext cx="4830998" cy="604358"/>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38100">
                  <a:solidFill>
                    <a:prstClr val="black"/>
                  </a:solidFill>
                </a:ln>
                <a:solidFill>
                  <a:prstClr val="white"/>
                </a:solidFill>
                <a:effectLst/>
                <a:uLnTx/>
                <a:uFillTx/>
                <a:latin typeface="iCiel Soup of Justice" pitchFamily="2" charset="0"/>
                <a:ea typeface="+mn-ea"/>
                <a:cs typeface="+mn-cs"/>
              </a:rPr>
              <a:t>TOÁN – LỚP </a:t>
            </a:r>
            <a:r>
              <a:rPr kumimoji="0" lang="en-US" sz="3200" b="1" i="0" u="none" strike="noStrike" kern="1200" cap="none" spc="0" normalizeH="0" baseline="0" noProof="0">
                <a:ln w="38100">
                  <a:solidFill>
                    <a:prstClr val="black"/>
                  </a:solidFill>
                </a:ln>
                <a:solidFill>
                  <a:prstClr val="white"/>
                </a:solidFill>
                <a:effectLst/>
                <a:uLnTx/>
                <a:uFillTx/>
                <a:latin typeface="iCiel Soup of Justice" pitchFamily="2" charset="0"/>
                <a:ea typeface="+mn-ea"/>
                <a:cs typeface="+mn-cs"/>
              </a:rPr>
              <a:t>3</a:t>
            </a:r>
            <a:endParaRPr kumimoji="0" lang="en-US" sz="3200" b="1" i="0" u="none" strike="noStrike" kern="1200" cap="none" spc="0" normalizeH="0" baseline="0" noProof="0" dirty="0">
              <a:ln w="38100">
                <a:solidFill>
                  <a:prstClr val="black"/>
                </a:solidFill>
              </a:ln>
              <a:solidFill>
                <a:prstClr val="white"/>
              </a:solidFill>
              <a:effectLst/>
              <a:uLnTx/>
              <a:uFillTx/>
              <a:latin typeface="iCiel Soup of Justice" pitchFamily="2" charset="0"/>
              <a:ea typeface="+mn-ea"/>
              <a:cs typeface="+mn-cs"/>
            </a:endParaRPr>
          </a:p>
        </p:txBody>
      </p:sp>
      <p:pic>
        <p:nvPicPr>
          <p:cNvPr id="120" name="Picture 14" descr="Fairy Tale Pink Sticker">
            <a:extLst>
              <a:ext uri="{FF2B5EF4-FFF2-40B4-BE49-F238E27FC236}">
                <a16:creationId xmlns:a16="http://schemas.microsoft.com/office/drawing/2014/main" id="{C6E5B28F-70DD-4998-845D-5C932EED859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19693576">
            <a:off x="7250628" y="1788479"/>
            <a:ext cx="865007" cy="865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674514"/>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6" presetClass="entr" presetSubtype="0" fill="hold" grpId="0" nodeType="withEffect">
                                  <p:stCondLst>
                                    <p:cond delay="0"/>
                                  </p:stCondLst>
                                  <p:childTnLst>
                                    <p:set>
                                      <p:cBhvr>
                                        <p:cTn id="12" dur="1" fill="hold">
                                          <p:stCondLst>
                                            <p:cond delay="0"/>
                                          </p:stCondLst>
                                        </p:cTn>
                                        <p:tgtEl>
                                          <p:spTgt spid="116">
                                            <p:txEl>
                                              <p:pRg st="0" end="0"/>
                                            </p:txEl>
                                          </p:spTgt>
                                        </p:tgtEl>
                                        <p:attrNameLst>
                                          <p:attrName>style.visibility</p:attrName>
                                        </p:attrNameLst>
                                      </p:cBhvr>
                                      <p:to>
                                        <p:strVal val="visible"/>
                                      </p:to>
                                    </p:set>
                                    <p:animEffect transition="in" filter="wipe(down)">
                                      <p:cBhvr>
                                        <p:cTn id="13" dur="580">
                                          <p:stCondLst>
                                            <p:cond delay="0"/>
                                          </p:stCondLst>
                                        </p:cTn>
                                        <p:tgtEl>
                                          <p:spTgt spid="116">
                                            <p:txEl>
                                              <p:pRg st="0" end="0"/>
                                            </p:txEl>
                                          </p:spTgt>
                                        </p:tgtEl>
                                      </p:cBhvr>
                                    </p:animEffect>
                                    <p:anim calcmode="lin" valueType="num">
                                      <p:cBhvr>
                                        <p:cTn id="14" dur="1822" tmFilter="0,0; 0.14,0.36; 0.43,0.73; 0.71,0.91; 1.0,1.0">
                                          <p:stCondLst>
                                            <p:cond delay="0"/>
                                          </p:stCondLst>
                                        </p:cTn>
                                        <p:tgtEl>
                                          <p:spTgt spid="116">
                                            <p:txEl>
                                              <p:pRg st="0" end="0"/>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16">
                                            <p:txEl>
                                              <p:pRg st="0" end="0"/>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16">
                                            <p:txEl>
                                              <p:pRg st="0" end="0"/>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16">
                                            <p:txEl>
                                              <p:pRg st="0" end="0"/>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16">
                                            <p:txEl>
                                              <p:pRg st="0" end="0"/>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116">
                                            <p:txEl>
                                              <p:pRg st="0" end="0"/>
                                            </p:txEl>
                                          </p:spTgt>
                                        </p:tgtEl>
                                      </p:cBhvr>
                                      <p:to x="100000" y="60000"/>
                                    </p:animScale>
                                    <p:animScale>
                                      <p:cBhvr>
                                        <p:cTn id="20" dur="166" decel="50000">
                                          <p:stCondLst>
                                            <p:cond delay="676"/>
                                          </p:stCondLst>
                                        </p:cTn>
                                        <p:tgtEl>
                                          <p:spTgt spid="116">
                                            <p:txEl>
                                              <p:pRg st="0" end="0"/>
                                            </p:txEl>
                                          </p:spTgt>
                                        </p:tgtEl>
                                      </p:cBhvr>
                                      <p:to x="100000" y="100000"/>
                                    </p:animScale>
                                    <p:animScale>
                                      <p:cBhvr>
                                        <p:cTn id="21" dur="26">
                                          <p:stCondLst>
                                            <p:cond delay="1312"/>
                                          </p:stCondLst>
                                        </p:cTn>
                                        <p:tgtEl>
                                          <p:spTgt spid="116">
                                            <p:txEl>
                                              <p:pRg st="0" end="0"/>
                                            </p:txEl>
                                          </p:spTgt>
                                        </p:tgtEl>
                                      </p:cBhvr>
                                      <p:to x="100000" y="80000"/>
                                    </p:animScale>
                                    <p:animScale>
                                      <p:cBhvr>
                                        <p:cTn id="22" dur="166" decel="50000">
                                          <p:stCondLst>
                                            <p:cond delay="1338"/>
                                          </p:stCondLst>
                                        </p:cTn>
                                        <p:tgtEl>
                                          <p:spTgt spid="116">
                                            <p:txEl>
                                              <p:pRg st="0" end="0"/>
                                            </p:txEl>
                                          </p:spTgt>
                                        </p:tgtEl>
                                      </p:cBhvr>
                                      <p:to x="100000" y="100000"/>
                                    </p:animScale>
                                    <p:animScale>
                                      <p:cBhvr>
                                        <p:cTn id="23" dur="26">
                                          <p:stCondLst>
                                            <p:cond delay="1642"/>
                                          </p:stCondLst>
                                        </p:cTn>
                                        <p:tgtEl>
                                          <p:spTgt spid="116">
                                            <p:txEl>
                                              <p:pRg st="0" end="0"/>
                                            </p:txEl>
                                          </p:spTgt>
                                        </p:tgtEl>
                                      </p:cBhvr>
                                      <p:to x="100000" y="90000"/>
                                    </p:animScale>
                                    <p:animScale>
                                      <p:cBhvr>
                                        <p:cTn id="24" dur="166" decel="50000">
                                          <p:stCondLst>
                                            <p:cond delay="1668"/>
                                          </p:stCondLst>
                                        </p:cTn>
                                        <p:tgtEl>
                                          <p:spTgt spid="116">
                                            <p:txEl>
                                              <p:pRg st="0" end="0"/>
                                            </p:txEl>
                                          </p:spTgt>
                                        </p:tgtEl>
                                      </p:cBhvr>
                                      <p:to x="100000" y="100000"/>
                                    </p:animScale>
                                    <p:animScale>
                                      <p:cBhvr>
                                        <p:cTn id="25" dur="26">
                                          <p:stCondLst>
                                            <p:cond delay="1808"/>
                                          </p:stCondLst>
                                        </p:cTn>
                                        <p:tgtEl>
                                          <p:spTgt spid="116">
                                            <p:txEl>
                                              <p:pRg st="0" end="0"/>
                                            </p:txEl>
                                          </p:spTgt>
                                        </p:tgtEl>
                                      </p:cBhvr>
                                      <p:to x="100000" y="95000"/>
                                    </p:animScale>
                                    <p:animScale>
                                      <p:cBhvr>
                                        <p:cTn id="26" dur="166" decel="50000">
                                          <p:stCondLst>
                                            <p:cond delay="1834"/>
                                          </p:stCondLst>
                                        </p:cTn>
                                        <p:tgtEl>
                                          <p:spTgt spid="116">
                                            <p:txEl>
                                              <p:pRg st="0" end="0"/>
                                            </p:txEl>
                                          </p:spTgt>
                                        </p:tgtEl>
                                      </p:cBhvr>
                                      <p:to x="100000" y="100000"/>
                                    </p:animScale>
                                  </p:childTnLst>
                                </p:cTn>
                              </p:par>
                              <p:par>
                                <p:cTn id="27" presetID="26" presetClass="entr" presetSubtype="0" fill="hold" grpId="0" nodeType="withEffect">
                                  <p:stCondLst>
                                    <p:cond delay="0"/>
                                  </p:stCondLst>
                                  <p:childTnLst>
                                    <p:set>
                                      <p:cBhvr>
                                        <p:cTn id="28" dur="1" fill="hold">
                                          <p:stCondLst>
                                            <p:cond delay="0"/>
                                          </p:stCondLst>
                                        </p:cTn>
                                        <p:tgtEl>
                                          <p:spTgt spid="116">
                                            <p:txEl>
                                              <p:pRg st="1" end="1"/>
                                            </p:txEl>
                                          </p:spTgt>
                                        </p:tgtEl>
                                        <p:attrNameLst>
                                          <p:attrName>style.visibility</p:attrName>
                                        </p:attrNameLst>
                                      </p:cBhvr>
                                      <p:to>
                                        <p:strVal val="visible"/>
                                      </p:to>
                                    </p:set>
                                    <p:animEffect transition="in" filter="wipe(down)">
                                      <p:cBhvr>
                                        <p:cTn id="29" dur="580">
                                          <p:stCondLst>
                                            <p:cond delay="0"/>
                                          </p:stCondLst>
                                        </p:cTn>
                                        <p:tgtEl>
                                          <p:spTgt spid="116">
                                            <p:txEl>
                                              <p:pRg st="1" end="1"/>
                                            </p:txEl>
                                          </p:spTgt>
                                        </p:tgtEl>
                                      </p:cBhvr>
                                    </p:animEffect>
                                    <p:anim calcmode="lin" valueType="num">
                                      <p:cBhvr>
                                        <p:cTn id="30" dur="1822" tmFilter="0,0; 0.14,0.36; 0.43,0.73; 0.71,0.91; 1.0,1.0">
                                          <p:stCondLst>
                                            <p:cond delay="0"/>
                                          </p:stCondLst>
                                        </p:cTn>
                                        <p:tgtEl>
                                          <p:spTgt spid="116">
                                            <p:txEl>
                                              <p:pRg st="1" end="1"/>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16">
                                            <p:txEl>
                                              <p:pRg st="1" end="1"/>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16">
                                            <p:txEl>
                                              <p:pRg st="1" end="1"/>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16">
                                            <p:txEl>
                                              <p:pRg st="1" end="1"/>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16">
                                            <p:txEl>
                                              <p:pRg st="1" end="1"/>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116">
                                            <p:txEl>
                                              <p:pRg st="1" end="1"/>
                                            </p:txEl>
                                          </p:spTgt>
                                        </p:tgtEl>
                                      </p:cBhvr>
                                      <p:to x="100000" y="60000"/>
                                    </p:animScale>
                                    <p:animScale>
                                      <p:cBhvr>
                                        <p:cTn id="36" dur="166" decel="50000">
                                          <p:stCondLst>
                                            <p:cond delay="676"/>
                                          </p:stCondLst>
                                        </p:cTn>
                                        <p:tgtEl>
                                          <p:spTgt spid="116">
                                            <p:txEl>
                                              <p:pRg st="1" end="1"/>
                                            </p:txEl>
                                          </p:spTgt>
                                        </p:tgtEl>
                                      </p:cBhvr>
                                      <p:to x="100000" y="100000"/>
                                    </p:animScale>
                                    <p:animScale>
                                      <p:cBhvr>
                                        <p:cTn id="37" dur="26">
                                          <p:stCondLst>
                                            <p:cond delay="1312"/>
                                          </p:stCondLst>
                                        </p:cTn>
                                        <p:tgtEl>
                                          <p:spTgt spid="116">
                                            <p:txEl>
                                              <p:pRg st="1" end="1"/>
                                            </p:txEl>
                                          </p:spTgt>
                                        </p:tgtEl>
                                      </p:cBhvr>
                                      <p:to x="100000" y="80000"/>
                                    </p:animScale>
                                    <p:animScale>
                                      <p:cBhvr>
                                        <p:cTn id="38" dur="166" decel="50000">
                                          <p:stCondLst>
                                            <p:cond delay="1338"/>
                                          </p:stCondLst>
                                        </p:cTn>
                                        <p:tgtEl>
                                          <p:spTgt spid="116">
                                            <p:txEl>
                                              <p:pRg st="1" end="1"/>
                                            </p:txEl>
                                          </p:spTgt>
                                        </p:tgtEl>
                                      </p:cBhvr>
                                      <p:to x="100000" y="100000"/>
                                    </p:animScale>
                                    <p:animScale>
                                      <p:cBhvr>
                                        <p:cTn id="39" dur="26">
                                          <p:stCondLst>
                                            <p:cond delay="1642"/>
                                          </p:stCondLst>
                                        </p:cTn>
                                        <p:tgtEl>
                                          <p:spTgt spid="116">
                                            <p:txEl>
                                              <p:pRg st="1" end="1"/>
                                            </p:txEl>
                                          </p:spTgt>
                                        </p:tgtEl>
                                      </p:cBhvr>
                                      <p:to x="100000" y="90000"/>
                                    </p:animScale>
                                    <p:animScale>
                                      <p:cBhvr>
                                        <p:cTn id="40" dur="166" decel="50000">
                                          <p:stCondLst>
                                            <p:cond delay="1668"/>
                                          </p:stCondLst>
                                        </p:cTn>
                                        <p:tgtEl>
                                          <p:spTgt spid="116">
                                            <p:txEl>
                                              <p:pRg st="1" end="1"/>
                                            </p:txEl>
                                          </p:spTgt>
                                        </p:tgtEl>
                                      </p:cBhvr>
                                      <p:to x="100000" y="100000"/>
                                    </p:animScale>
                                    <p:animScale>
                                      <p:cBhvr>
                                        <p:cTn id="41" dur="26">
                                          <p:stCondLst>
                                            <p:cond delay="1808"/>
                                          </p:stCondLst>
                                        </p:cTn>
                                        <p:tgtEl>
                                          <p:spTgt spid="116">
                                            <p:txEl>
                                              <p:pRg st="1" end="1"/>
                                            </p:txEl>
                                          </p:spTgt>
                                        </p:tgtEl>
                                      </p:cBhvr>
                                      <p:to x="100000" y="95000"/>
                                    </p:animScale>
                                    <p:animScale>
                                      <p:cBhvr>
                                        <p:cTn id="42" dur="166" decel="50000">
                                          <p:stCondLst>
                                            <p:cond delay="1834"/>
                                          </p:stCondLst>
                                        </p:cTn>
                                        <p:tgtEl>
                                          <p:spTgt spid="116">
                                            <p:txEl>
                                              <p:pRg st="1" end="1"/>
                                            </p:txEl>
                                          </p:spTgt>
                                        </p:tgtEl>
                                      </p:cBhvr>
                                      <p:to x="100000" y="100000"/>
                                    </p:animScale>
                                  </p:childTnLst>
                                </p:cTn>
                              </p:par>
                              <p:par>
                                <p:cTn id="43" presetID="42" presetClass="entr" presetSubtype="0" fill="hold" grpId="0" nodeType="withEffect">
                                  <p:stCondLst>
                                    <p:cond delay="0"/>
                                  </p:stCondLst>
                                  <p:childTnLst>
                                    <p:set>
                                      <p:cBhvr>
                                        <p:cTn id="44" dur="1" fill="hold">
                                          <p:stCondLst>
                                            <p:cond delay="0"/>
                                          </p:stCondLst>
                                        </p:cTn>
                                        <p:tgtEl>
                                          <p:spTgt spid="119"/>
                                        </p:tgtEl>
                                        <p:attrNameLst>
                                          <p:attrName>style.visibility</p:attrName>
                                        </p:attrNameLst>
                                      </p:cBhvr>
                                      <p:to>
                                        <p:strVal val="visible"/>
                                      </p:to>
                                    </p:set>
                                    <p:animEffect transition="in" filter="fade">
                                      <p:cBhvr>
                                        <p:cTn id="45" dur="1000"/>
                                        <p:tgtEl>
                                          <p:spTgt spid="119"/>
                                        </p:tgtEl>
                                      </p:cBhvr>
                                    </p:animEffect>
                                    <p:anim calcmode="lin" valueType="num">
                                      <p:cBhvr>
                                        <p:cTn id="46" dur="1000" fill="hold"/>
                                        <p:tgtEl>
                                          <p:spTgt spid="119"/>
                                        </p:tgtEl>
                                        <p:attrNameLst>
                                          <p:attrName>ppt_x</p:attrName>
                                        </p:attrNameLst>
                                      </p:cBhvr>
                                      <p:tavLst>
                                        <p:tav tm="0">
                                          <p:val>
                                            <p:strVal val="#ppt_x"/>
                                          </p:val>
                                        </p:tav>
                                        <p:tav tm="100000">
                                          <p:val>
                                            <p:strVal val="#ppt_x"/>
                                          </p:val>
                                        </p:tav>
                                      </p:tavLst>
                                    </p:anim>
                                    <p:anim calcmode="lin" valueType="num">
                                      <p:cBhvr>
                                        <p:cTn id="47"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6" grpId="0" build="allAtOnce"/>
      <p:bldP spid="1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D3E692-1BF7-433D-B30E-991AA80B98B0}"/>
              </a:ext>
            </a:extLst>
          </p:cNvPr>
          <p:cNvPicPr>
            <a:picLocks noChangeAspect="1"/>
          </p:cNvPicPr>
          <p:nvPr/>
        </p:nvPicPr>
        <p:blipFill rotWithShape="1">
          <a:blip r:embed="rId2"/>
          <a:srcRect l="6125" t="12370" r="6172" b="30376"/>
          <a:stretch/>
        </p:blipFill>
        <p:spPr>
          <a:xfrm>
            <a:off x="1" y="0"/>
            <a:ext cx="9143999" cy="5143499"/>
          </a:xfrm>
          <a:prstGeom prst="rect">
            <a:avLst/>
          </a:prstGeom>
        </p:spPr>
      </p:pic>
      <p:sp>
        <p:nvSpPr>
          <p:cNvPr id="5" name="Rectangle: Rounded Corners 6">
            <a:extLst>
              <a:ext uri="{FF2B5EF4-FFF2-40B4-BE49-F238E27FC236}">
                <a16:creationId xmlns:a16="http://schemas.microsoft.com/office/drawing/2014/main" id="{3E520BF4-F9D3-45BA-8EF8-7DB47F149498}"/>
              </a:ext>
            </a:extLst>
          </p:cNvPr>
          <p:cNvSpPr/>
          <p:nvPr/>
        </p:nvSpPr>
        <p:spPr>
          <a:xfrm>
            <a:off x="419100" y="323849"/>
            <a:ext cx="8305800" cy="4495800"/>
          </a:xfrm>
          <a:prstGeom prst="roundRect">
            <a:avLst>
              <a:gd name="adj" fmla="val 10691"/>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4" descr="http://images.clipartpanda.com/circus-ringmaster-clipart-dumbo_ringmaster.gif">
            <a:extLst>
              <a:ext uri="{FF2B5EF4-FFF2-40B4-BE49-F238E27FC236}">
                <a16:creationId xmlns:a16="http://schemas.microsoft.com/office/drawing/2014/main" id="{8C824EB4-DEF5-4638-A8D7-267877ED5F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6448" y="1885082"/>
            <a:ext cx="2570252" cy="3258416"/>
          </a:xfrm>
          <a:prstGeom prst="rect">
            <a:avLst/>
          </a:prstGeom>
          <a:noFill/>
          <a:extLst>
            <a:ext uri="{909E8E84-426E-40DD-AFC4-6F175D3DCCD1}">
              <a14:hiddenFill xmlns:a14="http://schemas.microsoft.com/office/drawing/2010/main">
                <a:solidFill>
                  <a:srgbClr val="FFFFFF"/>
                </a:solidFill>
              </a14:hiddenFill>
            </a:ext>
          </a:extLst>
        </p:spPr>
      </p:pic>
      <p:sp>
        <p:nvSpPr>
          <p:cNvPr id="9" name="Thought Bubble: Cloud 8">
            <a:extLst>
              <a:ext uri="{FF2B5EF4-FFF2-40B4-BE49-F238E27FC236}">
                <a16:creationId xmlns:a16="http://schemas.microsoft.com/office/drawing/2014/main" id="{09156230-90F2-4CDD-A549-D4251CAA3D62}"/>
              </a:ext>
            </a:extLst>
          </p:cNvPr>
          <p:cNvSpPr/>
          <p:nvPr/>
        </p:nvSpPr>
        <p:spPr>
          <a:xfrm>
            <a:off x="1153321" y="514350"/>
            <a:ext cx="4724306" cy="2470507"/>
          </a:xfrm>
          <a:prstGeom prst="cloudCallout">
            <a:avLst>
              <a:gd name="adj1" fmla="val 73439"/>
              <a:gd name="adj2" fmla="val 680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en-US" altLang="zh-CN" sz="2400" b="1">
                <a:solidFill>
                  <a:srgbClr val="00B0F0"/>
                </a:solidFill>
                <a:latin typeface="Arial" panose="020B0604020202020204"/>
                <a:ea typeface="inpin heiti" charset="-122"/>
              </a:rPr>
              <a:t>Các cháu hãy xem ta biểu diễn ảo thuật nhé! Trước khi xem hãy trả lời giúp ta 2 câu hỏi</a:t>
            </a:r>
            <a:endParaRPr lang="vi-VN" altLang="zh-CN" sz="2400" b="1">
              <a:solidFill>
                <a:srgbClr val="00B0F0"/>
              </a:solidFill>
              <a:latin typeface="Arial" panose="020B0604020202020204" pitchFamily="34" charset="0"/>
              <a:ea typeface="inpin heiti" charset="-122"/>
            </a:endParaRPr>
          </a:p>
        </p:txBody>
      </p:sp>
    </p:spTree>
    <p:extLst>
      <p:ext uri="{BB962C8B-B14F-4D97-AF65-F5344CB8AC3E}">
        <p14:creationId xmlns:p14="http://schemas.microsoft.com/office/powerpoint/2010/main" val="3727972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8C95FC6-7EC3-4330-A242-5EA46BE415FE}"/>
              </a:ext>
            </a:extLst>
          </p:cNvPr>
          <p:cNvSpPr/>
          <p:nvPr/>
        </p:nvSpPr>
        <p:spPr>
          <a:xfrm>
            <a:off x="1" y="247144"/>
            <a:ext cx="9143999" cy="3075299"/>
          </a:xfrm>
          <a:custGeom>
            <a:avLst/>
            <a:gdLst>
              <a:gd name="connsiteX0" fmla="*/ 0 w 12191999"/>
              <a:gd name="connsiteY0" fmla="*/ 0 h 4100398"/>
              <a:gd name="connsiteX1" fmla="*/ 12191999 w 12191999"/>
              <a:gd name="connsiteY1" fmla="*/ 0 h 4100398"/>
              <a:gd name="connsiteX2" fmla="*/ 12191999 w 12191999"/>
              <a:gd name="connsiteY2" fmla="*/ 4100398 h 4100398"/>
              <a:gd name="connsiteX3" fmla="*/ 0 w 12191999"/>
              <a:gd name="connsiteY3" fmla="*/ 4100398 h 4100398"/>
            </a:gdLst>
            <a:ahLst/>
            <a:cxnLst>
              <a:cxn ang="0">
                <a:pos x="connsiteX0" y="connsiteY0"/>
              </a:cxn>
              <a:cxn ang="0">
                <a:pos x="connsiteX1" y="connsiteY1"/>
              </a:cxn>
              <a:cxn ang="0">
                <a:pos x="connsiteX2" y="connsiteY2"/>
              </a:cxn>
              <a:cxn ang="0">
                <a:pos x="connsiteX3" y="connsiteY3"/>
              </a:cxn>
            </a:cxnLst>
            <a:rect l="l" t="t" r="r" b="b"/>
            <a:pathLst>
              <a:path w="12191999" h="4100398">
                <a:moveTo>
                  <a:pt x="0" y="0"/>
                </a:moveTo>
                <a:lnTo>
                  <a:pt x="12191999" y="0"/>
                </a:lnTo>
                <a:lnTo>
                  <a:pt x="12191999" y="4100398"/>
                </a:lnTo>
                <a:lnTo>
                  <a:pt x="0" y="4100398"/>
                </a:lnTo>
                <a:close/>
              </a:path>
            </a:pathLst>
          </a:custGeom>
          <a:solidFill>
            <a:srgbClr val="1E699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45E7B2-31FB-40DA-88C1-68A586187D59}"/>
              </a:ext>
            </a:extLst>
          </p:cNvPr>
          <p:cNvSpPr/>
          <p:nvPr/>
        </p:nvSpPr>
        <p:spPr>
          <a:xfrm>
            <a:off x="1" y="3314986"/>
            <a:ext cx="9143999" cy="1828257"/>
          </a:xfrm>
          <a:custGeom>
            <a:avLst/>
            <a:gdLst>
              <a:gd name="connsiteX0" fmla="*/ 0 w 12191999"/>
              <a:gd name="connsiteY0" fmla="*/ 0 h 2437676"/>
              <a:gd name="connsiteX1" fmla="*/ 12191999 w 12191999"/>
              <a:gd name="connsiteY1" fmla="*/ 0 h 2437676"/>
              <a:gd name="connsiteX2" fmla="*/ 12191999 w 12191999"/>
              <a:gd name="connsiteY2" fmla="*/ 2437676 h 2437676"/>
              <a:gd name="connsiteX3" fmla="*/ 0 w 12191999"/>
              <a:gd name="connsiteY3" fmla="*/ 2437676 h 2437676"/>
            </a:gdLst>
            <a:ahLst/>
            <a:cxnLst>
              <a:cxn ang="0">
                <a:pos x="connsiteX0" y="connsiteY0"/>
              </a:cxn>
              <a:cxn ang="0">
                <a:pos x="connsiteX1" y="connsiteY1"/>
              </a:cxn>
              <a:cxn ang="0">
                <a:pos x="connsiteX2" y="connsiteY2"/>
              </a:cxn>
              <a:cxn ang="0">
                <a:pos x="connsiteX3" y="connsiteY3"/>
              </a:cxn>
            </a:cxnLst>
            <a:rect l="l" t="t" r="r" b="b"/>
            <a:pathLst>
              <a:path w="12191999" h="2437676">
                <a:moveTo>
                  <a:pt x="0" y="0"/>
                </a:moveTo>
                <a:lnTo>
                  <a:pt x="12191999" y="0"/>
                </a:lnTo>
                <a:lnTo>
                  <a:pt x="12191999" y="2437676"/>
                </a:lnTo>
                <a:lnTo>
                  <a:pt x="0" y="2437676"/>
                </a:lnTo>
                <a:close/>
              </a:path>
            </a:pathLst>
          </a:custGeom>
          <a:solidFill>
            <a:srgbClr val="F7CC7F"/>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B08251C-7681-473D-BD37-4ECF43362CC1}"/>
              </a:ext>
            </a:extLst>
          </p:cNvPr>
          <p:cNvSpPr/>
          <p:nvPr/>
        </p:nvSpPr>
        <p:spPr>
          <a:xfrm>
            <a:off x="3182199" y="257"/>
            <a:ext cx="2710565" cy="1085021"/>
          </a:xfrm>
          <a:custGeom>
            <a:avLst/>
            <a:gdLst>
              <a:gd name="connsiteX0" fmla="*/ 0 w 3614086"/>
              <a:gd name="connsiteY0" fmla="*/ 0 h 1446695"/>
              <a:gd name="connsiteX1" fmla="*/ 1807044 w 3614086"/>
              <a:gd name="connsiteY1" fmla="*/ 1446695 h 1446695"/>
              <a:gd name="connsiteX2" fmla="*/ 3614087 w 3614086"/>
              <a:gd name="connsiteY2" fmla="*/ 0 h 1446695"/>
              <a:gd name="connsiteX3" fmla="*/ 0 w 3614086"/>
              <a:gd name="connsiteY3" fmla="*/ 0 h 1446695"/>
            </a:gdLst>
            <a:ahLst/>
            <a:cxnLst>
              <a:cxn ang="0">
                <a:pos x="connsiteX0" y="connsiteY0"/>
              </a:cxn>
              <a:cxn ang="0">
                <a:pos x="connsiteX1" y="connsiteY1"/>
              </a:cxn>
              <a:cxn ang="0">
                <a:pos x="connsiteX2" y="connsiteY2"/>
              </a:cxn>
              <a:cxn ang="0">
                <a:pos x="connsiteX3" y="connsiteY3"/>
              </a:cxn>
            </a:cxnLst>
            <a:rect l="l" t="t" r="r" b="b"/>
            <a:pathLst>
              <a:path w="3614086" h="1446695">
                <a:moveTo>
                  <a:pt x="0" y="0"/>
                </a:moveTo>
                <a:cubicBezTo>
                  <a:pt x="22175" y="802043"/>
                  <a:pt x="822562" y="1446695"/>
                  <a:pt x="1807044" y="1446695"/>
                </a:cubicBezTo>
                <a:cubicBezTo>
                  <a:pt x="2791525" y="1446695"/>
                  <a:pt x="3591912" y="802043"/>
                  <a:pt x="3614087" y="0"/>
                </a:cubicBezTo>
                <a:lnTo>
                  <a:pt x="0" y="0"/>
                </a:lnTo>
                <a:close/>
              </a:path>
            </a:pathLst>
          </a:custGeom>
          <a:solidFill>
            <a:srgbClr val="E2594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F9A6C43-AF1A-4B6C-B936-41A017A2B9BA}"/>
              </a:ext>
            </a:extLst>
          </p:cNvPr>
          <p:cNvSpPr/>
          <p:nvPr/>
        </p:nvSpPr>
        <p:spPr>
          <a:xfrm>
            <a:off x="3355415" y="256"/>
            <a:ext cx="863251" cy="703895"/>
          </a:xfrm>
          <a:custGeom>
            <a:avLst/>
            <a:gdLst>
              <a:gd name="connsiteX0" fmla="*/ 264006 w 1151001"/>
              <a:gd name="connsiteY0" fmla="*/ 0 h 938526"/>
              <a:gd name="connsiteX1" fmla="*/ 0 w 1151001"/>
              <a:gd name="connsiteY1" fmla="*/ 690944 h 938526"/>
              <a:gd name="connsiteX2" fmla="*/ 210034 w 1151001"/>
              <a:gd name="connsiteY2" fmla="*/ 935431 h 938526"/>
              <a:gd name="connsiteX3" fmla="*/ 1151002 w 1151001"/>
              <a:gd name="connsiteY3" fmla="*/ 0 h 938526"/>
              <a:gd name="connsiteX4" fmla="*/ 264006 w 1151001"/>
              <a:gd name="connsiteY4" fmla="*/ 0 h 93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001" h="938526">
                <a:moveTo>
                  <a:pt x="264006" y="0"/>
                </a:moveTo>
                <a:cubicBezTo>
                  <a:pt x="182420" y="197510"/>
                  <a:pt x="0" y="690944"/>
                  <a:pt x="0" y="690944"/>
                </a:cubicBezTo>
                <a:cubicBezTo>
                  <a:pt x="0" y="690944"/>
                  <a:pt x="136396" y="869594"/>
                  <a:pt x="210034" y="935431"/>
                </a:cubicBezTo>
                <a:cubicBezTo>
                  <a:pt x="254383" y="974865"/>
                  <a:pt x="1062721" y="636080"/>
                  <a:pt x="1151002" y="0"/>
                </a:cubicBezTo>
                <a:lnTo>
                  <a:pt x="264006" y="0"/>
                </a:lnTo>
                <a:close/>
              </a:path>
            </a:pathLst>
          </a:custGeom>
          <a:solidFill>
            <a:srgbClr val="F47458">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BF7FA8-E56C-4104-9BB3-8AAD0412A780}"/>
              </a:ext>
            </a:extLst>
          </p:cNvPr>
          <p:cNvSpPr/>
          <p:nvPr/>
        </p:nvSpPr>
        <p:spPr>
          <a:xfrm>
            <a:off x="4855357" y="256"/>
            <a:ext cx="880823" cy="703859"/>
          </a:xfrm>
          <a:custGeom>
            <a:avLst/>
            <a:gdLst>
              <a:gd name="connsiteX0" fmla="*/ 886576 w 1174431"/>
              <a:gd name="connsiteY0" fmla="*/ 0 h 938478"/>
              <a:gd name="connsiteX1" fmla="*/ 1174432 w 1174431"/>
              <a:gd name="connsiteY1" fmla="*/ 654939 h 938478"/>
              <a:gd name="connsiteX2" fmla="*/ 940968 w 1174431"/>
              <a:gd name="connsiteY2" fmla="*/ 935431 h 938478"/>
              <a:gd name="connsiteX3" fmla="*/ 0 w 1174431"/>
              <a:gd name="connsiteY3" fmla="*/ 0 h 938478"/>
              <a:gd name="connsiteX4" fmla="*/ 886576 w 1174431"/>
              <a:gd name="connsiteY4" fmla="*/ 0 h 9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1" h="938478">
                <a:moveTo>
                  <a:pt x="886576" y="0"/>
                </a:moveTo>
                <a:cubicBezTo>
                  <a:pt x="968163" y="197510"/>
                  <a:pt x="1174432" y="654939"/>
                  <a:pt x="1174432" y="654939"/>
                </a:cubicBezTo>
                <a:cubicBezTo>
                  <a:pt x="1174432" y="654939"/>
                  <a:pt x="1074017" y="819531"/>
                  <a:pt x="940968" y="935431"/>
                </a:cubicBezTo>
                <a:cubicBezTo>
                  <a:pt x="896200" y="974522"/>
                  <a:pt x="88281" y="636080"/>
                  <a:pt x="0" y="0"/>
                </a:cubicBezTo>
                <a:lnTo>
                  <a:pt x="886576" y="0"/>
                </a:lnTo>
                <a:close/>
              </a:path>
            </a:pathLst>
          </a:custGeom>
          <a:solidFill>
            <a:srgbClr val="F47458">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AFF6437-0E26-4A34-99C1-6A13A305A501}"/>
              </a:ext>
            </a:extLst>
          </p:cNvPr>
          <p:cNvSpPr/>
          <p:nvPr/>
        </p:nvSpPr>
        <p:spPr>
          <a:xfrm>
            <a:off x="3410329" y="257"/>
            <a:ext cx="2254306" cy="493776"/>
          </a:xfrm>
          <a:custGeom>
            <a:avLst/>
            <a:gdLst>
              <a:gd name="connsiteX0" fmla="*/ 2875621 w 3005741"/>
              <a:gd name="connsiteY0" fmla="*/ 0 h 658368"/>
              <a:gd name="connsiteX1" fmla="*/ 1502871 w 3005741"/>
              <a:gd name="connsiteY1" fmla="*/ 517779 h 658368"/>
              <a:gd name="connsiteX2" fmla="*/ 130120 w 3005741"/>
              <a:gd name="connsiteY2" fmla="*/ 0 h 658368"/>
              <a:gd name="connsiteX3" fmla="*/ 0 w 3005741"/>
              <a:gd name="connsiteY3" fmla="*/ 0 h 658368"/>
              <a:gd name="connsiteX4" fmla="*/ 1502871 w 3005741"/>
              <a:gd name="connsiteY4" fmla="*/ 658368 h 658368"/>
              <a:gd name="connsiteX5" fmla="*/ 3005742 w 3005741"/>
              <a:gd name="connsiteY5" fmla="*/ 0 h 658368"/>
              <a:gd name="connsiteX6" fmla="*/ 2875621 w 3005741"/>
              <a:gd name="connsiteY6" fmla="*/ 0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741" h="658368">
                <a:moveTo>
                  <a:pt x="2875621" y="0"/>
                </a:moveTo>
                <a:cubicBezTo>
                  <a:pt x="2544253" y="316840"/>
                  <a:pt x="2052222" y="517779"/>
                  <a:pt x="1502871" y="517779"/>
                </a:cubicBezTo>
                <a:cubicBezTo>
                  <a:pt x="953519" y="517779"/>
                  <a:pt x="461488" y="316840"/>
                  <a:pt x="130120" y="0"/>
                </a:cubicBezTo>
                <a:lnTo>
                  <a:pt x="0" y="0"/>
                </a:lnTo>
                <a:cubicBezTo>
                  <a:pt x="324255" y="397078"/>
                  <a:pt x="876535" y="658368"/>
                  <a:pt x="1502871" y="658368"/>
                </a:cubicBezTo>
                <a:cubicBezTo>
                  <a:pt x="2129206" y="658368"/>
                  <a:pt x="2681486" y="397078"/>
                  <a:pt x="3005742" y="0"/>
                </a:cubicBezTo>
                <a:lnTo>
                  <a:pt x="2875621" y="0"/>
                </a:lnTo>
                <a:close/>
              </a:path>
            </a:pathLst>
          </a:custGeom>
          <a:solidFill>
            <a:srgbClr val="E25942">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5746426-DE2C-4CF6-AE15-129F2C7FD3D8}"/>
              </a:ext>
            </a:extLst>
          </p:cNvPr>
          <p:cNvSpPr/>
          <p:nvPr/>
        </p:nvSpPr>
        <p:spPr>
          <a:xfrm>
            <a:off x="3228955" y="257"/>
            <a:ext cx="2617681" cy="820388"/>
          </a:xfrm>
          <a:custGeom>
            <a:avLst/>
            <a:gdLst>
              <a:gd name="connsiteX0" fmla="*/ 3433759 w 3490241"/>
              <a:gd name="connsiteY0" fmla="*/ 0 h 1093851"/>
              <a:gd name="connsiteX1" fmla="*/ 1744703 w 3490241"/>
              <a:gd name="connsiteY1" fmla="*/ 953262 h 1093851"/>
              <a:gd name="connsiteX2" fmla="*/ 55647 w 3490241"/>
              <a:gd name="connsiteY2" fmla="*/ 0 h 1093851"/>
              <a:gd name="connsiteX3" fmla="*/ 0 w 3490241"/>
              <a:gd name="connsiteY3" fmla="*/ 0 h 1093851"/>
              <a:gd name="connsiteX4" fmla="*/ 1745121 w 3490241"/>
              <a:gd name="connsiteY4" fmla="*/ 1093851 h 1093851"/>
              <a:gd name="connsiteX5" fmla="*/ 3490242 w 3490241"/>
              <a:gd name="connsiteY5" fmla="*/ 0 h 1093851"/>
              <a:gd name="connsiteX6" fmla="*/ 3433759 w 3490241"/>
              <a:gd name="connsiteY6" fmla="*/ 0 h 10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241" h="1093851">
                <a:moveTo>
                  <a:pt x="3433759" y="0"/>
                </a:moveTo>
                <a:cubicBezTo>
                  <a:pt x="3174355" y="557213"/>
                  <a:pt x="2515803" y="953262"/>
                  <a:pt x="1744703" y="953262"/>
                </a:cubicBezTo>
                <a:cubicBezTo>
                  <a:pt x="973602" y="953262"/>
                  <a:pt x="315051" y="557555"/>
                  <a:pt x="55647" y="0"/>
                </a:cubicBezTo>
                <a:lnTo>
                  <a:pt x="0" y="0"/>
                </a:lnTo>
                <a:cubicBezTo>
                  <a:pt x="207942" y="630250"/>
                  <a:pt x="910425" y="1093851"/>
                  <a:pt x="1745121" y="1093851"/>
                </a:cubicBezTo>
                <a:cubicBezTo>
                  <a:pt x="2579817" y="1093851"/>
                  <a:pt x="3282300" y="630250"/>
                  <a:pt x="3490242" y="0"/>
                </a:cubicBezTo>
                <a:lnTo>
                  <a:pt x="3433759" y="0"/>
                </a:lnTo>
                <a:close/>
              </a:path>
            </a:pathLst>
          </a:custGeom>
          <a:solidFill>
            <a:srgbClr val="E25942">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7B2EDDE-0CAB-4FFC-B137-1AF06A26264A}"/>
              </a:ext>
            </a:extLst>
          </p:cNvPr>
          <p:cNvSpPr/>
          <p:nvPr/>
        </p:nvSpPr>
        <p:spPr>
          <a:xfrm>
            <a:off x="3755818" y="256"/>
            <a:ext cx="1563329" cy="203168"/>
          </a:xfrm>
          <a:custGeom>
            <a:avLst/>
            <a:gdLst>
              <a:gd name="connsiteX0" fmla="*/ 1784450 w 2084438"/>
              <a:gd name="connsiteY0" fmla="*/ 0 h 270890"/>
              <a:gd name="connsiteX1" fmla="*/ 1042219 w 2084438"/>
              <a:gd name="connsiteY1" fmla="*/ 130302 h 270890"/>
              <a:gd name="connsiteX2" fmla="*/ 299988 w 2084438"/>
              <a:gd name="connsiteY2" fmla="*/ 0 h 270890"/>
              <a:gd name="connsiteX3" fmla="*/ 0 w 2084438"/>
              <a:gd name="connsiteY3" fmla="*/ 0 h 270890"/>
              <a:gd name="connsiteX4" fmla="*/ 1042219 w 2084438"/>
              <a:gd name="connsiteY4" fmla="*/ 270891 h 270890"/>
              <a:gd name="connsiteX5" fmla="*/ 2084438 w 2084438"/>
              <a:gd name="connsiteY5" fmla="*/ 0 h 270890"/>
              <a:gd name="connsiteX6" fmla="*/ 1784450 w 2084438"/>
              <a:gd name="connsiteY6" fmla="*/ 0 h 2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438" h="270890">
                <a:moveTo>
                  <a:pt x="1784450" y="0"/>
                </a:moveTo>
                <a:cubicBezTo>
                  <a:pt x="1558099" y="83668"/>
                  <a:pt x="1306644" y="130302"/>
                  <a:pt x="1042219" y="130302"/>
                </a:cubicBezTo>
                <a:cubicBezTo>
                  <a:pt x="777794" y="130302"/>
                  <a:pt x="526339" y="83668"/>
                  <a:pt x="299988" y="0"/>
                </a:cubicBezTo>
                <a:lnTo>
                  <a:pt x="0" y="0"/>
                </a:lnTo>
                <a:cubicBezTo>
                  <a:pt x="294549" y="170421"/>
                  <a:pt x="653949" y="270891"/>
                  <a:pt x="1042219" y="270891"/>
                </a:cubicBezTo>
                <a:cubicBezTo>
                  <a:pt x="1430489" y="270891"/>
                  <a:pt x="1789889" y="170764"/>
                  <a:pt x="2084438" y="0"/>
                </a:cubicBezTo>
                <a:lnTo>
                  <a:pt x="1784450" y="0"/>
                </a:lnTo>
                <a:close/>
              </a:path>
            </a:pathLst>
          </a:custGeom>
          <a:solidFill>
            <a:srgbClr val="E25942">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B0BB251-4DA5-49FB-B9C3-0DA5009099AF}"/>
              </a:ext>
            </a:extLst>
          </p:cNvPr>
          <p:cNvSpPr/>
          <p:nvPr/>
        </p:nvSpPr>
        <p:spPr>
          <a:xfrm>
            <a:off x="1" y="257"/>
            <a:ext cx="3944408" cy="819379"/>
          </a:xfrm>
          <a:custGeom>
            <a:avLst/>
            <a:gdLst>
              <a:gd name="connsiteX0" fmla="*/ 0 w 5259211"/>
              <a:gd name="connsiteY0" fmla="*/ 339814 h 1092505"/>
              <a:gd name="connsiteX1" fmla="*/ 2996119 w 5259211"/>
              <a:gd name="connsiteY1" fmla="*/ 1071220 h 1092505"/>
              <a:gd name="connsiteX2" fmla="*/ 5259212 w 5259211"/>
              <a:gd name="connsiteY2" fmla="*/ 0 h 1092505"/>
              <a:gd name="connsiteX3" fmla="*/ 0 w 5259211"/>
              <a:gd name="connsiteY3" fmla="*/ 0 h 1092505"/>
              <a:gd name="connsiteX4" fmla="*/ 0 w 5259211"/>
              <a:gd name="connsiteY4" fmla="*/ 339814 h 109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2505">
                <a:moveTo>
                  <a:pt x="0" y="339814"/>
                </a:moveTo>
                <a:cubicBezTo>
                  <a:pt x="0" y="339814"/>
                  <a:pt x="1115438" y="1240955"/>
                  <a:pt x="2996119" y="1071220"/>
                </a:cubicBezTo>
                <a:cubicBezTo>
                  <a:pt x="4876800" y="901141"/>
                  <a:pt x="5259212" y="0"/>
                  <a:pt x="5259212" y="0"/>
                </a:cubicBezTo>
                <a:lnTo>
                  <a:pt x="0" y="0"/>
                </a:lnTo>
                <a:lnTo>
                  <a:pt x="0" y="339814"/>
                </a:lnTo>
                <a:close/>
              </a:path>
            </a:pathLst>
          </a:custGeom>
          <a:solidFill>
            <a:srgbClr val="F47458"/>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240D4F1-8C83-4D8C-9BA6-D7AC2FA5FF4A}"/>
              </a:ext>
            </a:extLst>
          </p:cNvPr>
          <p:cNvSpPr/>
          <p:nvPr/>
        </p:nvSpPr>
        <p:spPr>
          <a:xfrm>
            <a:off x="5199591" y="0"/>
            <a:ext cx="3944408" cy="820020"/>
          </a:xfrm>
          <a:custGeom>
            <a:avLst/>
            <a:gdLst>
              <a:gd name="connsiteX0" fmla="*/ 5259212 w 5259211"/>
              <a:gd name="connsiteY0" fmla="*/ 341528 h 1093360"/>
              <a:gd name="connsiteX1" fmla="*/ 2262675 w 5259211"/>
              <a:gd name="connsiteY1" fmla="*/ 1071905 h 1093360"/>
              <a:gd name="connsiteX2" fmla="*/ 0 w 5259211"/>
              <a:gd name="connsiteY2" fmla="*/ 0 h 1093360"/>
              <a:gd name="connsiteX3" fmla="*/ 5259212 w 5259211"/>
              <a:gd name="connsiteY3" fmla="*/ 2057 h 1093360"/>
              <a:gd name="connsiteX4" fmla="*/ 5259212 w 5259211"/>
              <a:gd name="connsiteY4" fmla="*/ 341528 h 109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3360">
                <a:moveTo>
                  <a:pt x="5259212" y="341528"/>
                </a:moveTo>
                <a:cubicBezTo>
                  <a:pt x="5259212" y="341528"/>
                  <a:pt x="4142937" y="1242327"/>
                  <a:pt x="2262675" y="1071905"/>
                </a:cubicBezTo>
                <a:cubicBezTo>
                  <a:pt x="381994" y="901141"/>
                  <a:pt x="0" y="0"/>
                  <a:pt x="0" y="0"/>
                </a:cubicBezTo>
                <a:lnTo>
                  <a:pt x="5259212" y="2057"/>
                </a:lnTo>
                <a:lnTo>
                  <a:pt x="5259212" y="341528"/>
                </a:lnTo>
                <a:close/>
              </a:path>
            </a:pathLst>
          </a:custGeom>
          <a:solidFill>
            <a:srgbClr val="F47458"/>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94D1456-0BA7-4D81-8D83-123E1FFE1DD8}"/>
              </a:ext>
            </a:extLst>
          </p:cNvPr>
          <p:cNvSpPr/>
          <p:nvPr/>
        </p:nvSpPr>
        <p:spPr>
          <a:xfrm>
            <a:off x="482931" y="257"/>
            <a:ext cx="2848949" cy="289374"/>
          </a:xfrm>
          <a:custGeom>
            <a:avLst/>
            <a:gdLst>
              <a:gd name="connsiteX0" fmla="*/ 3457189 w 3798598"/>
              <a:gd name="connsiteY0" fmla="*/ 0 h 385832"/>
              <a:gd name="connsiteX1" fmla="*/ 2352629 w 3798598"/>
              <a:gd name="connsiteY1" fmla="*/ 223914 h 385832"/>
              <a:gd name="connsiteX2" fmla="*/ 361492 w 3798598"/>
              <a:gd name="connsiteY2" fmla="*/ 0 h 385832"/>
              <a:gd name="connsiteX3" fmla="*/ 0 w 3798598"/>
              <a:gd name="connsiteY3" fmla="*/ 0 h 385832"/>
              <a:gd name="connsiteX4" fmla="*/ 2352629 w 3798598"/>
              <a:gd name="connsiteY4" fmla="*/ 364503 h 385832"/>
              <a:gd name="connsiteX5" fmla="*/ 3798599 w 3798598"/>
              <a:gd name="connsiteY5" fmla="*/ 0 h 385832"/>
              <a:gd name="connsiteX6" fmla="*/ 3457189 w 3798598"/>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8598" h="385832">
                <a:moveTo>
                  <a:pt x="3457189" y="0"/>
                </a:moveTo>
                <a:cubicBezTo>
                  <a:pt x="3163895" y="101498"/>
                  <a:pt x="2800729" y="183452"/>
                  <a:pt x="2352629" y="223914"/>
                </a:cubicBezTo>
                <a:cubicBezTo>
                  <a:pt x="1534251" y="297980"/>
                  <a:pt x="861055" y="169393"/>
                  <a:pt x="361492" y="0"/>
                </a:cubicBezTo>
                <a:lnTo>
                  <a:pt x="0" y="0"/>
                </a:lnTo>
                <a:cubicBezTo>
                  <a:pt x="512951" y="226657"/>
                  <a:pt x="1316686" y="458114"/>
                  <a:pt x="2352629" y="364503"/>
                </a:cubicBezTo>
                <a:cubicBezTo>
                  <a:pt x="2994027" y="306896"/>
                  <a:pt x="3461373" y="163563"/>
                  <a:pt x="3798599" y="0"/>
                </a:cubicBezTo>
                <a:lnTo>
                  <a:pt x="3457189" y="0"/>
                </a:lnTo>
                <a:close/>
              </a:path>
            </a:pathLst>
          </a:custGeom>
          <a:solidFill>
            <a:srgbClr val="E2594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2A35BFE-CF5F-451C-8372-9E8A9D504B82}"/>
              </a:ext>
            </a:extLst>
          </p:cNvPr>
          <p:cNvSpPr/>
          <p:nvPr/>
        </p:nvSpPr>
        <p:spPr>
          <a:xfrm>
            <a:off x="0" y="257"/>
            <a:ext cx="3754876" cy="574805"/>
          </a:xfrm>
          <a:custGeom>
            <a:avLst/>
            <a:gdLst>
              <a:gd name="connsiteX0" fmla="*/ 4840400 w 5006501"/>
              <a:gd name="connsiteY0" fmla="*/ 0 h 766407"/>
              <a:gd name="connsiteX1" fmla="*/ 2996537 w 5006501"/>
              <a:gd name="connsiteY1" fmla="*/ 604533 h 766407"/>
              <a:gd name="connsiteX2" fmla="*/ 185349 w 5006501"/>
              <a:gd name="connsiteY2" fmla="*/ 0 h 766407"/>
              <a:gd name="connsiteX3" fmla="*/ 0 w 5006501"/>
              <a:gd name="connsiteY3" fmla="*/ 0 h 766407"/>
              <a:gd name="connsiteX4" fmla="*/ 0 w 5006501"/>
              <a:gd name="connsiteY4" fmla="*/ 13716 h 766407"/>
              <a:gd name="connsiteX5" fmla="*/ 2996119 w 5006501"/>
              <a:gd name="connsiteY5" fmla="*/ 745122 h 766407"/>
              <a:gd name="connsiteX6" fmla="*/ 5006502 w 5006501"/>
              <a:gd name="connsiteY6" fmla="*/ 0 h 766407"/>
              <a:gd name="connsiteX7" fmla="*/ 4840400 w 5006501"/>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1" h="766407">
                <a:moveTo>
                  <a:pt x="4840400" y="0"/>
                </a:moveTo>
                <a:cubicBezTo>
                  <a:pt x="4510705" y="247917"/>
                  <a:pt x="3943781" y="519151"/>
                  <a:pt x="2996537" y="604533"/>
                </a:cubicBezTo>
                <a:cubicBezTo>
                  <a:pt x="1563538" y="734149"/>
                  <a:pt x="574873" y="242087"/>
                  <a:pt x="185349" y="0"/>
                </a:cubicBezTo>
                <a:lnTo>
                  <a:pt x="0" y="0"/>
                </a:lnTo>
                <a:lnTo>
                  <a:pt x="0" y="13716"/>
                </a:lnTo>
                <a:cubicBezTo>
                  <a:pt x="0" y="13716"/>
                  <a:pt x="1115438" y="914857"/>
                  <a:pt x="2996119" y="745122"/>
                </a:cubicBezTo>
                <a:cubicBezTo>
                  <a:pt x="4127456" y="642938"/>
                  <a:pt x="4716973" y="276035"/>
                  <a:pt x="5006502" y="0"/>
                </a:cubicBezTo>
                <a:lnTo>
                  <a:pt x="4840400" y="0"/>
                </a:lnTo>
                <a:close/>
              </a:path>
            </a:pathLst>
          </a:custGeom>
          <a:solidFill>
            <a:srgbClr val="E2594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F5AAB95-7A12-4039-8820-CADEFF68BED6}"/>
              </a:ext>
            </a:extLst>
          </p:cNvPr>
          <p:cNvSpPr/>
          <p:nvPr/>
        </p:nvSpPr>
        <p:spPr>
          <a:xfrm>
            <a:off x="5870799" y="257"/>
            <a:ext cx="2849262" cy="289374"/>
          </a:xfrm>
          <a:custGeom>
            <a:avLst/>
            <a:gdLst>
              <a:gd name="connsiteX0" fmla="*/ 3457189 w 3799016"/>
              <a:gd name="connsiteY0" fmla="*/ 0 h 385832"/>
              <a:gd name="connsiteX1" fmla="*/ 2352629 w 3799016"/>
              <a:gd name="connsiteY1" fmla="*/ 223914 h 385832"/>
              <a:gd name="connsiteX2" fmla="*/ 361492 w 3799016"/>
              <a:gd name="connsiteY2" fmla="*/ 0 h 385832"/>
              <a:gd name="connsiteX3" fmla="*/ 0 w 3799016"/>
              <a:gd name="connsiteY3" fmla="*/ 0 h 385832"/>
              <a:gd name="connsiteX4" fmla="*/ 2352629 w 3799016"/>
              <a:gd name="connsiteY4" fmla="*/ 364503 h 385832"/>
              <a:gd name="connsiteX5" fmla="*/ 3799016 w 3799016"/>
              <a:gd name="connsiteY5" fmla="*/ 0 h 385832"/>
              <a:gd name="connsiteX6" fmla="*/ 3457189 w 3799016"/>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016" h="385832">
                <a:moveTo>
                  <a:pt x="3457189" y="0"/>
                </a:moveTo>
                <a:cubicBezTo>
                  <a:pt x="3163895" y="101498"/>
                  <a:pt x="2800729" y="183452"/>
                  <a:pt x="2352629" y="223914"/>
                </a:cubicBezTo>
                <a:cubicBezTo>
                  <a:pt x="1534669" y="297637"/>
                  <a:pt x="861473" y="169050"/>
                  <a:pt x="361492" y="0"/>
                </a:cubicBezTo>
                <a:lnTo>
                  <a:pt x="0" y="0"/>
                </a:lnTo>
                <a:cubicBezTo>
                  <a:pt x="512951" y="226657"/>
                  <a:pt x="1316686" y="458114"/>
                  <a:pt x="2352629" y="364503"/>
                </a:cubicBezTo>
                <a:cubicBezTo>
                  <a:pt x="2994446" y="306553"/>
                  <a:pt x="3461792" y="163220"/>
                  <a:pt x="3799016" y="0"/>
                </a:cubicBezTo>
                <a:lnTo>
                  <a:pt x="3457189" y="0"/>
                </a:lnTo>
                <a:close/>
              </a:path>
            </a:pathLst>
          </a:custGeom>
          <a:solidFill>
            <a:srgbClr val="E2594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17E7BB9-1719-489A-A2EC-4961CF888669}"/>
              </a:ext>
            </a:extLst>
          </p:cNvPr>
          <p:cNvSpPr/>
          <p:nvPr/>
        </p:nvSpPr>
        <p:spPr>
          <a:xfrm>
            <a:off x="5387867" y="257"/>
            <a:ext cx="3754877" cy="574805"/>
          </a:xfrm>
          <a:custGeom>
            <a:avLst/>
            <a:gdLst>
              <a:gd name="connsiteX0" fmla="*/ 4840399 w 5006502"/>
              <a:gd name="connsiteY0" fmla="*/ 0 h 766407"/>
              <a:gd name="connsiteX1" fmla="*/ 2996537 w 5006502"/>
              <a:gd name="connsiteY1" fmla="*/ 604533 h 766407"/>
              <a:gd name="connsiteX2" fmla="*/ 185349 w 5006502"/>
              <a:gd name="connsiteY2" fmla="*/ 0 h 766407"/>
              <a:gd name="connsiteX3" fmla="*/ 0 w 5006502"/>
              <a:gd name="connsiteY3" fmla="*/ 0 h 766407"/>
              <a:gd name="connsiteX4" fmla="*/ 0 w 5006502"/>
              <a:gd name="connsiteY4" fmla="*/ 13716 h 766407"/>
              <a:gd name="connsiteX5" fmla="*/ 2996119 w 5006502"/>
              <a:gd name="connsiteY5" fmla="*/ 745122 h 766407"/>
              <a:gd name="connsiteX6" fmla="*/ 5006502 w 5006502"/>
              <a:gd name="connsiteY6" fmla="*/ 0 h 766407"/>
              <a:gd name="connsiteX7" fmla="*/ 4840399 w 5006502"/>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2" h="766407">
                <a:moveTo>
                  <a:pt x="4840399" y="0"/>
                </a:moveTo>
                <a:cubicBezTo>
                  <a:pt x="4510706" y="247917"/>
                  <a:pt x="3943782" y="519151"/>
                  <a:pt x="2996537" y="604533"/>
                </a:cubicBezTo>
                <a:cubicBezTo>
                  <a:pt x="1563957" y="733806"/>
                  <a:pt x="575292" y="241745"/>
                  <a:pt x="185349" y="0"/>
                </a:cubicBezTo>
                <a:lnTo>
                  <a:pt x="0" y="0"/>
                </a:lnTo>
                <a:lnTo>
                  <a:pt x="0" y="13716"/>
                </a:lnTo>
                <a:cubicBezTo>
                  <a:pt x="0" y="13716"/>
                  <a:pt x="1115438" y="914857"/>
                  <a:pt x="2996119" y="745122"/>
                </a:cubicBezTo>
                <a:cubicBezTo>
                  <a:pt x="4127456" y="642938"/>
                  <a:pt x="4716973" y="276035"/>
                  <a:pt x="5006502" y="0"/>
                </a:cubicBezTo>
                <a:lnTo>
                  <a:pt x="4840399" y="0"/>
                </a:lnTo>
                <a:close/>
              </a:path>
            </a:pathLst>
          </a:custGeom>
          <a:solidFill>
            <a:srgbClr val="E2594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ACE1B23-099F-4C63-94DC-FB5482B54E09}"/>
              </a:ext>
            </a:extLst>
          </p:cNvPr>
          <p:cNvSpPr/>
          <p:nvPr/>
        </p:nvSpPr>
        <p:spPr>
          <a:xfrm>
            <a:off x="0" y="0"/>
            <a:ext cx="1590002" cy="4304575"/>
          </a:xfrm>
          <a:custGeom>
            <a:avLst/>
            <a:gdLst>
              <a:gd name="connsiteX0" fmla="*/ 0 w 2120002"/>
              <a:gd name="connsiteY0" fmla="*/ 5736717 h 5739433"/>
              <a:gd name="connsiteX1" fmla="*/ 341828 w 2120002"/>
              <a:gd name="connsiteY1" fmla="*/ 5658536 h 5739433"/>
              <a:gd name="connsiteX2" fmla="*/ 649766 w 2120002"/>
              <a:gd name="connsiteY2" fmla="*/ 5622189 h 5739433"/>
              <a:gd name="connsiteX3" fmla="*/ 1012513 w 2120002"/>
              <a:gd name="connsiteY3" fmla="*/ 5579326 h 5739433"/>
              <a:gd name="connsiteX4" fmla="*/ 991175 w 2120002"/>
              <a:gd name="connsiteY4" fmla="*/ 5481257 h 5739433"/>
              <a:gd name="connsiteX5" fmla="*/ 991175 w 2120002"/>
              <a:gd name="connsiteY5" fmla="*/ 5481257 h 5739433"/>
              <a:gd name="connsiteX6" fmla="*/ 527176 w 2120002"/>
              <a:gd name="connsiteY6" fmla="*/ 3353905 h 5739433"/>
              <a:gd name="connsiteX7" fmla="*/ 2120002 w 2120002"/>
              <a:gd name="connsiteY7" fmla="*/ 0 h 5739433"/>
              <a:gd name="connsiteX8" fmla="*/ 0 w 2120002"/>
              <a:gd name="connsiteY8" fmla="*/ 1029 h 5739433"/>
              <a:gd name="connsiteX9" fmla="*/ 0 w 2120002"/>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002" h="5739433">
                <a:moveTo>
                  <a:pt x="0" y="5736717"/>
                </a:moveTo>
                <a:cubicBezTo>
                  <a:pt x="167358" y="5753862"/>
                  <a:pt x="192461" y="5685282"/>
                  <a:pt x="341828" y="5658536"/>
                </a:cubicBezTo>
                <a:cubicBezTo>
                  <a:pt x="491194" y="5631790"/>
                  <a:pt x="368187" y="5585841"/>
                  <a:pt x="649766" y="5622189"/>
                </a:cubicBezTo>
                <a:cubicBezTo>
                  <a:pt x="931345" y="5658193"/>
                  <a:pt x="1012513" y="5579326"/>
                  <a:pt x="1012513" y="5579326"/>
                </a:cubicBezTo>
                <a:lnTo>
                  <a:pt x="991175" y="5481257"/>
                </a:lnTo>
                <a:lnTo>
                  <a:pt x="991175" y="5481257"/>
                </a:lnTo>
                <a:lnTo>
                  <a:pt x="527176" y="3353905"/>
                </a:lnTo>
                <a:cubicBezTo>
                  <a:pt x="1669392" y="2726741"/>
                  <a:pt x="2120002" y="0"/>
                  <a:pt x="2120002" y="0"/>
                </a:cubicBezTo>
                <a:lnTo>
                  <a:pt x="0" y="1029"/>
                </a:lnTo>
                <a:lnTo>
                  <a:pt x="0" y="5736717"/>
                </a:lnTo>
                <a:close/>
              </a:path>
            </a:pathLst>
          </a:custGeom>
          <a:solidFill>
            <a:srgbClr val="B23824"/>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13F80A4-E880-4F9E-A8BF-A8BD445766D7}"/>
              </a:ext>
            </a:extLst>
          </p:cNvPr>
          <p:cNvSpPr/>
          <p:nvPr/>
        </p:nvSpPr>
        <p:spPr>
          <a:xfrm>
            <a:off x="1405176" y="257"/>
            <a:ext cx="523724" cy="816016"/>
          </a:xfrm>
          <a:custGeom>
            <a:avLst/>
            <a:gdLst>
              <a:gd name="connsiteX0" fmla="*/ 246016 w 698299"/>
              <a:gd name="connsiteY0" fmla="*/ 343 h 1088021"/>
              <a:gd name="connsiteX1" fmla="*/ 0 w 698299"/>
              <a:gd name="connsiteY1" fmla="*/ 1049274 h 1088021"/>
              <a:gd name="connsiteX2" fmla="*/ 440987 w 698299"/>
              <a:gd name="connsiteY2" fmla="*/ 1088022 h 1088021"/>
              <a:gd name="connsiteX3" fmla="*/ 698300 w 698299"/>
              <a:gd name="connsiteY3" fmla="*/ 0 h 1088021"/>
              <a:gd name="connsiteX4" fmla="*/ 246016 w 698299"/>
              <a:gd name="connsiteY4" fmla="*/ 343 h 108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99" h="1088021">
                <a:moveTo>
                  <a:pt x="246016" y="343"/>
                </a:moveTo>
                <a:cubicBezTo>
                  <a:pt x="241832" y="26060"/>
                  <a:pt x="164847" y="478346"/>
                  <a:pt x="0" y="1049274"/>
                </a:cubicBezTo>
                <a:cubicBezTo>
                  <a:pt x="140162" y="1068134"/>
                  <a:pt x="287018" y="1081507"/>
                  <a:pt x="440987" y="1088022"/>
                </a:cubicBezTo>
                <a:cubicBezTo>
                  <a:pt x="618386" y="482460"/>
                  <a:pt x="698300" y="0"/>
                  <a:pt x="698300" y="0"/>
                </a:cubicBezTo>
                <a:lnTo>
                  <a:pt x="246016" y="343"/>
                </a:lnTo>
                <a:close/>
              </a:path>
            </a:pathLst>
          </a:custGeom>
          <a:solidFill>
            <a:srgbClr val="F47458">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83B0D7D-A24A-44DF-95FC-6D44C5C6D782}"/>
              </a:ext>
            </a:extLst>
          </p:cNvPr>
          <p:cNvSpPr/>
          <p:nvPr/>
        </p:nvSpPr>
        <p:spPr>
          <a:xfrm>
            <a:off x="7213843" y="514"/>
            <a:ext cx="523411" cy="815759"/>
          </a:xfrm>
          <a:custGeom>
            <a:avLst/>
            <a:gdLst>
              <a:gd name="connsiteX0" fmla="*/ 451865 w 697881"/>
              <a:gd name="connsiteY0" fmla="*/ 0 h 1087678"/>
              <a:gd name="connsiteX1" fmla="*/ 697881 w 697881"/>
              <a:gd name="connsiteY1" fmla="*/ 1048931 h 1087678"/>
              <a:gd name="connsiteX2" fmla="*/ 256894 w 697881"/>
              <a:gd name="connsiteY2" fmla="*/ 1087679 h 1087678"/>
              <a:gd name="connsiteX3" fmla="*/ 0 w 697881"/>
              <a:gd name="connsiteY3" fmla="*/ 0 h 1087678"/>
              <a:gd name="connsiteX4" fmla="*/ 451865 w 697881"/>
              <a:gd name="connsiteY4" fmla="*/ 0 h 108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81" h="1087678">
                <a:moveTo>
                  <a:pt x="451865" y="0"/>
                </a:moveTo>
                <a:cubicBezTo>
                  <a:pt x="456049" y="25718"/>
                  <a:pt x="533035" y="478003"/>
                  <a:pt x="697881" y="1048931"/>
                </a:cubicBezTo>
                <a:cubicBezTo>
                  <a:pt x="557719" y="1067791"/>
                  <a:pt x="410864" y="1081164"/>
                  <a:pt x="256894" y="1087679"/>
                </a:cubicBezTo>
                <a:cubicBezTo>
                  <a:pt x="79495" y="482117"/>
                  <a:pt x="0" y="0"/>
                  <a:pt x="0" y="0"/>
                </a:cubicBezTo>
                <a:lnTo>
                  <a:pt x="451865" y="0"/>
                </a:lnTo>
                <a:close/>
              </a:path>
            </a:pathLst>
          </a:custGeom>
          <a:solidFill>
            <a:srgbClr val="F47458">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0EAAEBA9-89BC-4575-B10D-3BE266470593}"/>
              </a:ext>
            </a:extLst>
          </p:cNvPr>
          <p:cNvSpPr/>
          <p:nvPr/>
        </p:nvSpPr>
        <p:spPr>
          <a:xfrm>
            <a:off x="210242" y="2844356"/>
            <a:ext cx="271119" cy="1376400"/>
          </a:xfrm>
          <a:custGeom>
            <a:avLst/>
            <a:gdLst>
              <a:gd name="connsiteX0" fmla="*/ 146856 w 361492"/>
              <a:gd name="connsiteY0" fmla="*/ 1835201 h 1835200"/>
              <a:gd name="connsiteX1" fmla="*/ 361492 w 361492"/>
              <a:gd name="connsiteY1" fmla="*/ 1828000 h 1835200"/>
              <a:gd name="connsiteX2" fmla="*/ 0 w 361492"/>
              <a:gd name="connsiteY2" fmla="*/ 0 h 1835200"/>
              <a:gd name="connsiteX3" fmla="*/ 146856 w 361492"/>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1492" h="1835200">
                <a:moveTo>
                  <a:pt x="146856" y="1835201"/>
                </a:moveTo>
                <a:cubicBezTo>
                  <a:pt x="174052" y="1817027"/>
                  <a:pt x="184930" y="1805711"/>
                  <a:pt x="361492" y="1828000"/>
                </a:cubicBezTo>
                <a:lnTo>
                  <a:pt x="0" y="0"/>
                </a:lnTo>
                <a:cubicBezTo>
                  <a:pt x="0" y="0"/>
                  <a:pt x="123426" y="1488529"/>
                  <a:pt x="146856" y="1835201"/>
                </a:cubicBezTo>
                <a:close/>
              </a:path>
            </a:pathLst>
          </a:custGeom>
          <a:solidFill>
            <a:srgbClr val="B75742">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21F4540-C47F-487B-925C-A897F78CB44B}"/>
              </a:ext>
            </a:extLst>
          </p:cNvPr>
          <p:cNvSpPr/>
          <p:nvPr/>
        </p:nvSpPr>
        <p:spPr>
          <a:xfrm>
            <a:off x="62758" y="144274"/>
            <a:ext cx="250511" cy="2368325"/>
          </a:xfrm>
          <a:custGeom>
            <a:avLst/>
            <a:gdLst>
              <a:gd name="connsiteX0" fmla="*/ 0 w 334014"/>
              <a:gd name="connsiteY0" fmla="*/ 3123476 h 3157766"/>
              <a:gd name="connsiteX1" fmla="*/ 288692 w 334014"/>
              <a:gd name="connsiteY1" fmla="*/ 0 h 3157766"/>
              <a:gd name="connsiteX2" fmla="*/ 158990 w 334014"/>
              <a:gd name="connsiteY2" fmla="*/ 3157766 h 3157766"/>
              <a:gd name="connsiteX3" fmla="*/ 0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0" y="3123476"/>
                </a:moveTo>
                <a:cubicBezTo>
                  <a:pt x="0" y="3123476"/>
                  <a:pt x="225933" y="1649349"/>
                  <a:pt x="288692" y="0"/>
                </a:cubicBezTo>
                <a:cubicBezTo>
                  <a:pt x="288692" y="0"/>
                  <a:pt x="451865" y="867537"/>
                  <a:pt x="158990" y="3157766"/>
                </a:cubicBezTo>
                <a:lnTo>
                  <a:pt x="0" y="3123476"/>
                </a:lnTo>
                <a:close/>
              </a:path>
            </a:pathLst>
          </a:custGeom>
          <a:solidFill>
            <a:srgbClr val="B75742">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51753FC-7F7A-4284-9685-E75B7D4DA475}"/>
              </a:ext>
            </a:extLst>
          </p:cNvPr>
          <p:cNvSpPr/>
          <p:nvPr/>
        </p:nvSpPr>
        <p:spPr>
          <a:xfrm>
            <a:off x="273002" y="411736"/>
            <a:ext cx="604423" cy="2100863"/>
          </a:xfrm>
          <a:custGeom>
            <a:avLst/>
            <a:gdLst>
              <a:gd name="connsiteX0" fmla="*/ 0 w 805897"/>
              <a:gd name="connsiteY0" fmla="*/ 2766860 h 2801150"/>
              <a:gd name="connsiteX1" fmla="*/ 794948 w 805897"/>
              <a:gd name="connsiteY1" fmla="*/ 0 h 2801150"/>
              <a:gd name="connsiteX2" fmla="*/ 163174 w 805897"/>
              <a:gd name="connsiteY2" fmla="*/ 2801150 h 2801150"/>
              <a:gd name="connsiteX3" fmla="*/ 0 w 805897"/>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5897" h="2801150">
                <a:moveTo>
                  <a:pt x="0" y="2766860"/>
                </a:moveTo>
                <a:cubicBezTo>
                  <a:pt x="0" y="2766860"/>
                  <a:pt x="799132" y="1576997"/>
                  <a:pt x="794948" y="0"/>
                </a:cubicBezTo>
                <a:cubicBezTo>
                  <a:pt x="794948" y="0"/>
                  <a:pt x="941386" y="2019338"/>
                  <a:pt x="163174" y="2801150"/>
                </a:cubicBezTo>
                <a:lnTo>
                  <a:pt x="0" y="2766860"/>
                </a:lnTo>
                <a:close/>
              </a:path>
            </a:pathLst>
          </a:custGeom>
          <a:solidFill>
            <a:srgbClr val="B75742">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DE9CB4D-01E1-4E20-96DE-60C7301ED9B5}"/>
              </a:ext>
            </a:extLst>
          </p:cNvPr>
          <p:cNvSpPr/>
          <p:nvPr/>
        </p:nvSpPr>
        <p:spPr>
          <a:xfrm>
            <a:off x="0" y="2357266"/>
            <a:ext cx="485755" cy="230534"/>
          </a:xfrm>
          <a:custGeom>
            <a:avLst/>
            <a:gdLst>
              <a:gd name="connsiteX0" fmla="*/ 0 w 647673"/>
              <a:gd name="connsiteY0" fmla="*/ 0 h 307378"/>
              <a:gd name="connsiteX1" fmla="*/ 647674 w 647673"/>
              <a:gd name="connsiteY1" fmla="*/ 135103 h 307378"/>
              <a:gd name="connsiteX2" fmla="*/ 540147 w 647673"/>
              <a:gd name="connsiteY2" fmla="*/ 270205 h 307378"/>
              <a:gd name="connsiteX3" fmla="*/ 0 w 647673"/>
              <a:gd name="connsiteY3" fmla="*/ 213284 h 307378"/>
              <a:gd name="connsiteX4" fmla="*/ 0 w 647673"/>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3" h="307378">
                <a:moveTo>
                  <a:pt x="0" y="0"/>
                </a:moveTo>
                <a:cubicBezTo>
                  <a:pt x="0" y="0"/>
                  <a:pt x="345593" y="186538"/>
                  <a:pt x="647674" y="135103"/>
                </a:cubicBezTo>
                <a:cubicBezTo>
                  <a:pt x="647674" y="135103"/>
                  <a:pt x="632612" y="219799"/>
                  <a:pt x="540147" y="270205"/>
                </a:cubicBezTo>
                <a:cubicBezTo>
                  <a:pt x="540147" y="270205"/>
                  <a:pt x="242668" y="384048"/>
                  <a:pt x="0" y="213284"/>
                </a:cubicBezTo>
                <a:lnTo>
                  <a:pt x="0" y="0"/>
                </a:lnTo>
                <a:close/>
              </a:path>
            </a:pathLst>
          </a:custGeom>
          <a:solidFill>
            <a:srgbClr val="F7CC7F"/>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08D0002E-4E52-4F9E-A6B2-2177BF3559F7}"/>
              </a:ext>
            </a:extLst>
          </p:cNvPr>
          <p:cNvGrpSpPr/>
          <p:nvPr/>
        </p:nvGrpSpPr>
        <p:grpSpPr>
          <a:xfrm>
            <a:off x="7553056" y="0"/>
            <a:ext cx="1590943" cy="4304575"/>
            <a:chOff x="10070741" y="0"/>
            <a:chExt cx="2121257" cy="5739433"/>
          </a:xfrm>
        </p:grpSpPr>
        <p:sp>
          <p:nvSpPr>
            <p:cNvPr id="32" name="Freeform: Shape 31">
              <a:extLst>
                <a:ext uri="{FF2B5EF4-FFF2-40B4-BE49-F238E27FC236}">
                  <a16:creationId xmlns:a16="http://schemas.microsoft.com/office/drawing/2014/main" id="{C911D5BC-EE22-4BC3-ADE5-50AB8B5F24AB}"/>
                </a:ext>
              </a:extLst>
            </p:cNvPr>
            <p:cNvSpPr/>
            <p:nvPr/>
          </p:nvSpPr>
          <p:spPr>
            <a:xfrm>
              <a:off x="10070741" y="0"/>
              <a:ext cx="2121257" cy="5739433"/>
            </a:xfrm>
            <a:custGeom>
              <a:avLst/>
              <a:gdLst>
                <a:gd name="connsiteX0" fmla="*/ 2121257 w 2121257"/>
                <a:gd name="connsiteY0" fmla="*/ 5736717 h 5739433"/>
                <a:gd name="connsiteX1" fmla="*/ 1779011 w 2121257"/>
                <a:gd name="connsiteY1" fmla="*/ 5658536 h 5739433"/>
                <a:gd name="connsiteX2" fmla="*/ 1471074 w 2121257"/>
                <a:gd name="connsiteY2" fmla="*/ 5622189 h 5739433"/>
                <a:gd name="connsiteX3" fmla="*/ 1108325 w 2121257"/>
                <a:gd name="connsiteY3" fmla="*/ 5579326 h 5739433"/>
                <a:gd name="connsiteX4" fmla="*/ 1129664 w 2121257"/>
                <a:gd name="connsiteY4" fmla="*/ 5481257 h 5739433"/>
                <a:gd name="connsiteX5" fmla="*/ 1129664 w 2121257"/>
                <a:gd name="connsiteY5" fmla="*/ 5481257 h 5739433"/>
                <a:gd name="connsiteX6" fmla="*/ 1593662 w 2121257"/>
                <a:gd name="connsiteY6" fmla="*/ 3354248 h 5739433"/>
                <a:gd name="connsiteX7" fmla="*/ 0 w 2121257"/>
                <a:gd name="connsiteY7" fmla="*/ 0 h 5739433"/>
                <a:gd name="connsiteX8" fmla="*/ 2121257 w 2121257"/>
                <a:gd name="connsiteY8" fmla="*/ 1029 h 5739433"/>
                <a:gd name="connsiteX9" fmla="*/ 2121257 w 2121257"/>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1257" h="5739433">
                  <a:moveTo>
                    <a:pt x="2121257" y="5736717"/>
                  </a:moveTo>
                  <a:cubicBezTo>
                    <a:pt x="1953900" y="5753862"/>
                    <a:pt x="1928796" y="5685282"/>
                    <a:pt x="1779011" y="5658536"/>
                  </a:cubicBezTo>
                  <a:cubicBezTo>
                    <a:pt x="1629226" y="5631790"/>
                    <a:pt x="1752652" y="5585841"/>
                    <a:pt x="1471074" y="5622189"/>
                  </a:cubicBezTo>
                  <a:cubicBezTo>
                    <a:pt x="1189494" y="5658536"/>
                    <a:pt x="1108325" y="5579326"/>
                    <a:pt x="1108325" y="5579326"/>
                  </a:cubicBezTo>
                  <a:lnTo>
                    <a:pt x="1129664" y="5481257"/>
                  </a:lnTo>
                  <a:lnTo>
                    <a:pt x="1129664" y="5481257"/>
                  </a:lnTo>
                  <a:lnTo>
                    <a:pt x="1593662" y="3354248"/>
                  </a:lnTo>
                  <a:cubicBezTo>
                    <a:pt x="451029" y="2726741"/>
                    <a:pt x="0" y="0"/>
                    <a:pt x="0" y="0"/>
                  </a:cubicBezTo>
                  <a:lnTo>
                    <a:pt x="2121257" y="1029"/>
                  </a:lnTo>
                  <a:lnTo>
                    <a:pt x="2121257" y="5736717"/>
                  </a:lnTo>
                  <a:close/>
                </a:path>
              </a:pathLst>
            </a:custGeom>
            <a:solidFill>
              <a:srgbClr val="B23824"/>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246D652-A9AE-4F5E-BCD2-A1C4B2CCB0A1}"/>
                </a:ext>
              </a:extLst>
            </p:cNvPr>
            <p:cNvSpPr/>
            <p:nvPr/>
          </p:nvSpPr>
          <p:spPr>
            <a:xfrm>
              <a:off x="11549345" y="3792474"/>
              <a:ext cx="362329" cy="1835200"/>
            </a:xfrm>
            <a:custGeom>
              <a:avLst/>
              <a:gdLst>
                <a:gd name="connsiteX0" fmla="*/ 215055 w 362329"/>
                <a:gd name="connsiteY0" fmla="*/ 1835201 h 1835200"/>
                <a:gd name="connsiteX1" fmla="*/ 0 w 362329"/>
                <a:gd name="connsiteY1" fmla="*/ 1828000 h 1835200"/>
                <a:gd name="connsiteX2" fmla="*/ 362330 w 362329"/>
                <a:gd name="connsiteY2" fmla="*/ 0 h 1835200"/>
                <a:gd name="connsiteX3" fmla="*/ 215055 w 362329"/>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2329" h="1835200">
                  <a:moveTo>
                    <a:pt x="215055" y="1835201"/>
                  </a:moveTo>
                  <a:cubicBezTo>
                    <a:pt x="187859" y="1817027"/>
                    <a:pt x="176981" y="1805711"/>
                    <a:pt x="0" y="1828000"/>
                  </a:cubicBezTo>
                  <a:lnTo>
                    <a:pt x="362330" y="0"/>
                  </a:lnTo>
                  <a:cubicBezTo>
                    <a:pt x="362330" y="0"/>
                    <a:pt x="238903" y="1488529"/>
                    <a:pt x="215055" y="1835201"/>
                  </a:cubicBezTo>
                  <a:close/>
                </a:path>
              </a:pathLst>
            </a:custGeom>
            <a:solidFill>
              <a:srgbClr val="B75742">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764ED5B9-E688-44AC-938C-3D547E70AEEC}"/>
                </a:ext>
              </a:extLst>
            </p:cNvPr>
            <p:cNvSpPr/>
            <p:nvPr/>
          </p:nvSpPr>
          <p:spPr>
            <a:xfrm>
              <a:off x="11774305" y="192366"/>
              <a:ext cx="334014" cy="3157766"/>
            </a:xfrm>
            <a:custGeom>
              <a:avLst/>
              <a:gdLst>
                <a:gd name="connsiteX0" fmla="*/ 334015 w 334014"/>
                <a:gd name="connsiteY0" fmla="*/ 3123476 h 3157766"/>
                <a:gd name="connsiteX1" fmla="*/ 45323 w 334014"/>
                <a:gd name="connsiteY1" fmla="*/ 0 h 3157766"/>
                <a:gd name="connsiteX2" fmla="*/ 175025 w 334014"/>
                <a:gd name="connsiteY2" fmla="*/ 3157766 h 3157766"/>
                <a:gd name="connsiteX3" fmla="*/ 334015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334015" y="3123476"/>
                  </a:moveTo>
                  <a:cubicBezTo>
                    <a:pt x="334015" y="3123476"/>
                    <a:pt x="108082" y="1649349"/>
                    <a:pt x="45323" y="0"/>
                  </a:cubicBezTo>
                  <a:cubicBezTo>
                    <a:pt x="45323" y="0"/>
                    <a:pt x="-117851" y="867537"/>
                    <a:pt x="175025" y="3157766"/>
                  </a:cubicBezTo>
                  <a:lnTo>
                    <a:pt x="334015" y="3123476"/>
                  </a:lnTo>
                  <a:close/>
                </a:path>
              </a:pathLst>
            </a:custGeom>
            <a:solidFill>
              <a:srgbClr val="B75742">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71D37B5-65D3-4004-9AB6-6F0F58256148}"/>
                </a:ext>
              </a:extLst>
            </p:cNvPr>
            <p:cNvSpPr/>
            <p:nvPr/>
          </p:nvSpPr>
          <p:spPr>
            <a:xfrm>
              <a:off x="11021270" y="548982"/>
              <a:ext cx="806306" cy="2801150"/>
            </a:xfrm>
            <a:custGeom>
              <a:avLst/>
              <a:gdLst>
                <a:gd name="connsiteX0" fmla="*/ 806307 w 806306"/>
                <a:gd name="connsiteY0" fmla="*/ 2766860 h 2801150"/>
                <a:gd name="connsiteX1" fmla="*/ 10940 w 806306"/>
                <a:gd name="connsiteY1" fmla="*/ 0 h 2801150"/>
                <a:gd name="connsiteX2" fmla="*/ 643133 w 806306"/>
                <a:gd name="connsiteY2" fmla="*/ 2801150 h 2801150"/>
                <a:gd name="connsiteX3" fmla="*/ 806307 w 806306"/>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6306" h="2801150">
                  <a:moveTo>
                    <a:pt x="806307" y="2766860"/>
                  </a:moveTo>
                  <a:cubicBezTo>
                    <a:pt x="806307" y="2766860"/>
                    <a:pt x="6756" y="1576997"/>
                    <a:pt x="10940" y="0"/>
                  </a:cubicBezTo>
                  <a:cubicBezTo>
                    <a:pt x="10940" y="0"/>
                    <a:pt x="-135498" y="2019338"/>
                    <a:pt x="643133" y="2801150"/>
                  </a:cubicBezTo>
                  <a:lnTo>
                    <a:pt x="806307" y="2766860"/>
                  </a:lnTo>
                  <a:close/>
                </a:path>
              </a:pathLst>
            </a:custGeom>
            <a:solidFill>
              <a:srgbClr val="B75742">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81383C3-F046-4584-AB70-3D8A4A82A6F6}"/>
                </a:ext>
              </a:extLst>
            </p:cNvPr>
            <p:cNvSpPr/>
            <p:nvPr/>
          </p:nvSpPr>
          <p:spPr>
            <a:xfrm>
              <a:off x="11543907" y="3143021"/>
              <a:ext cx="648091" cy="307378"/>
            </a:xfrm>
            <a:custGeom>
              <a:avLst/>
              <a:gdLst>
                <a:gd name="connsiteX0" fmla="*/ 648092 w 648091"/>
                <a:gd name="connsiteY0" fmla="*/ 0 h 307378"/>
                <a:gd name="connsiteX1" fmla="*/ 0 w 648091"/>
                <a:gd name="connsiteY1" fmla="*/ 135103 h 307378"/>
                <a:gd name="connsiteX2" fmla="*/ 107527 w 648091"/>
                <a:gd name="connsiteY2" fmla="*/ 270205 h 307378"/>
                <a:gd name="connsiteX3" fmla="*/ 648092 w 648091"/>
                <a:gd name="connsiteY3" fmla="*/ 213284 h 307378"/>
                <a:gd name="connsiteX4" fmla="*/ 648092 w 648091"/>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1" h="307378">
                  <a:moveTo>
                    <a:pt x="648092" y="0"/>
                  </a:moveTo>
                  <a:cubicBezTo>
                    <a:pt x="648092" y="0"/>
                    <a:pt x="302498" y="186538"/>
                    <a:pt x="0" y="135103"/>
                  </a:cubicBezTo>
                  <a:cubicBezTo>
                    <a:pt x="0" y="135103"/>
                    <a:pt x="15062" y="219799"/>
                    <a:pt x="107527" y="270205"/>
                  </a:cubicBezTo>
                  <a:cubicBezTo>
                    <a:pt x="107527" y="270205"/>
                    <a:pt x="405005" y="384048"/>
                    <a:pt x="648092" y="213284"/>
                  </a:cubicBezTo>
                  <a:lnTo>
                    <a:pt x="648092" y="0"/>
                  </a:lnTo>
                  <a:close/>
                </a:path>
              </a:pathLst>
            </a:custGeom>
            <a:solidFill>
              <a:srgbClr val="F7CC7F"/>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160737B9-9CEA-4780-AB14-70272498E2AC}"/>
              </a:ext>
            </a:extLst>
          </p:cNvPr>
          <p:cNvSpPr/>
          <p:nvPr/>
        </p:nvSpPr>
        <p:spPr>
          <a:xfrm>
            <a:off x="1" y="4942903"/>
            <a:ext cx="9143999" cy="200597"/>
          </a:xfrm>
          <a:custGeom>
            <a:avLst/>
            <a:gdLst>
              <a:gd name="connsiteX0" fmla="*/ 0 w 12191999"/>
              <a:gd name="connsiteY0" fmla="*/ 0 h 267462"/>
              <a:gd name="connsiteX1" fmla="*/ 12191999 w 12191999"/>
              <a:gd name="connsiteY1" fmla="*/ 0 h 267462"/>
              <a:gd name="connsiteX2" fmla="*/ 12191999 w 12191999"/>
              <a:gd name="connsiteY2" fmla="*/ 267462 h 267462"/>
              <a:gd name="connsiteX3" fmla="*/ 0 w 12191999"/>
              <a:gd name="connsiteY3" fmla="*/ 267462 h 267462"/>
            </a:gdLst>
            <a:ahLst/>
            <a:cxnLst>
              <a:cxn ang="0">
                <a:pos x="connsiteX0" y="connsiteY0"/>
              </a:cxn>
              <a:cxn ang="0">
                <a:pos x="connsiteX1" y="connsiteY1"/>
              </a:cxn>
              <a:cxn ang="0">
                <a:pos x="connsiteX2" y="connsiteY2"/>
              </a:cxn>
              <a:cxn ang="0">
                <a:pos x="connsiteX3" y="connsiteY3"/>
              </a:cxn>
            </a:cxnLst>
            <a:rect l="l" t="t" r="r" b="b"/>
            <a:pathLst>
              <a:path w="12191999" h="267462">
                <a:moveTo>
                  <a:pt x="0" y="0"/>
                </a:moveTo>
                <a:lnTo>
                  <a:pt x="12191999" y="0"/>
                </a:lnTo>
                <a:lnTo>
                  <a:pt x="12191999" y="267462"/>
                </a:lnTo>
                <a:lnTo>
                  <a:pt x="0" y="267462"/>
                </a:lnTo>
                <a:close/>
              </a:path>
            </a:pathLst>
          </a:custGeom>
          <a:solidFill>
            <a:srgbClr val="EDB458"/>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4CE5AB15-C893-43AD-8461-2125B27735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42201" y="1"/>
            <a:ext cx="6216392" cy="4942646"/>
          </a:xfrm>
          <a:prstGeom prst="rect">
            <a:avLst/>
          </a:prstGeom>
        </p:spPr>
      </p:pic>
      <p:grpSp>
        <p:nvGrpSpPr>
          <p:cNvPr id="38" name="Graphic 4">
            <a:extLst>
              <a:ext uri="{FF2B5EF4-FFF2-40B4-BE49-F238E27FC236}">
                <a16:creationId xmlns:a16="http://schemas.microsoft.com/office/drawing/2014/main" id="{A8A68A3A-F158-44A3-AF79-CE42CAB27823}"/>
              </a:ext>
            </a:extLst>
          </p:cNvPr>
          <p:cNvGrpSpPr/>
          <p:nvPr/>
        </p:nvGrpSpPr>
        <p:grpSpPr>
          <a:xfrm>
            <a:off x="0" y="1"/>
            <a:ext cx="9144312" cy="1189691"/>
            <a:chOff x="0" y="0"/>
            <a:chExt cx="12192416" cy="1586255"/>
          </a:xfrm>
        </p:grpSpPr>
        <p:grpSp>
          <p:nvGrpSpPr>
            <p:cNvPr id="39" name="Graphic 4">
              <a:extLst>
                <a:ext uri="{FF2B5EF4-FFF2-40B4-BE49-F238E27FC236}">
                  <a16:creationId xmlns:a16="http://schemas.microsoft.com/office/drawing/2014/main" id="{6839BE37-D696-4D5E-BF37-E6856B265695}"/>
                </a:ext>
              </a:extLst>
            </p:cNvPr>
            <p:cNvGrpSpPr/>
            <p:nvPr/>
          </p:nvGrpSpPr>
          <p:grpSpPr>
            <a:xfrm>
              <a:off x="0" y="0"/>
              <a:ext cx="12192416" cy="691972"/>
              <a:chOff x="0" y="0"/>
              <a:chExt cx="12192416" cy="691972"/>
            </a:xfrm>
            <a:solidFill>
              <a:srgbClr val="13375B"/>
            </a:solidFill>
          </p:grpSpPr>
          <p:sp>
            <p:nvSpPr>
              <p:cNvPr id="40" name="Freeform: Shape 39">
                <a:extLst>
                  <a:ext uri="{FF2B5EF4-FFF2-40B4-BE49-F238E27FC236}">
                    <a16:creationId xmlns:a16="http://schemas.microsoft.com/office/drawing/2014/main" id="{C73275AD-8B71-4AEA-9618-20A7A1FE53F3}"/>
                  </a:ext>
                </a:extLst>
              </p:cNvPr>
              <p:cNvSpPr/>
              <p:nvPr/>
            </p:nvSpPr>
            <p:spPr>
              <a:xfrm>
                <a:off x="4334979" y="89496"/>
                <a:ext cx="761058" cy="599389"/>
              </a:xfrm>
              <a:custGeom>
                <a:avLst/>
                <a:gdLst>
                  <a:gd name="connsiteX0" fmla="*/ 35563 w 761058"/>
                  <a:gd name="connsiteY0" fmla="*/ 0 h 599389"/>
                  <a:gd name="connsiteX1" fmla="*/ 383668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8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8" y="273291"/>
                    </a:lnTo>
                    <a:lnTo>
                      <a:pt x="725495" y="5144"/>
                    </a:lnTo>
                    <a:lnTo>
                      <a:pt x="761059" y="33261"/>
                    </a:lnTo>
                    <a:lnTo>
                      <a:pt x="419231" y="301066"/>
                    </a:lnTo>
                    <a:lnTo>
                      <a:pt x="761059" y="568871"/>
                    </a:lnTo>
                    <a:lnTo>
                      <a:pt x="725495" y="596646"/>
                    </a:lnTo>
                    <a:lnTo>
                      <a:pt x="383668"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30E5507-30EC-42D5-8DC2-2FFB1E0D6E66}"/>
                  </a:ext>
                </a:extLst>
              </p:cNvPr>
              <p:cNvSpPr/>
              <p:nvPr/>
            </p:nvSpPr>
            <p:spPr>
              <a:xfrm>
                <a:off x="5049596" y="89496"/>
                <a:ext cx="628009" cy="599389"/>
              </a:xfrm>
              <a:custGeom>
                <a:avLst/>
                <a:gdLst>
                  <a:gd name="connsiteX0" fmla="*/ 29288 w 628009"/>
                  <a:gd name="connsiteY0" fmla="*/ 0 h 599389"/>
                  <a:gd name="connsiteX1" fmla="*/ 316724 w 628009"/>
                  <a:gd name="connsiteY1" fmla="*/ 273291 h 599389"/>
                  <a:gd name="connsiteX2" fmla="*/ 598722 w 628009"/>
                  <a:gd name="connsiteY2" fmla="*/ 5144 h 599389"/>
                  <a:gd name="connsiteX3" fmla="*/ 628009 w 628009"/>
                  <a:gd name="connsiteY3" fmla="*/ 33261 h 599389"/>
                  <a:gd name="connsiteX4" fmla="*/ 346012 w 628009"/>
                  <a:gd name="connsiteY4" fmla="*/ 301066 h 599389"/>
                  <a:gd name="connsiteX5" fmla="*/ 628009 w 628009"/>
                  <a:gd name="connsiteY5" fmla="*/ 568871 h 599389"/>
                  <a:gd name="connsiteX6" fmla="*/ 598722 w 628009"/>
                  <a:gd name="connsiteY6" fmla="*/ 596646 h 599389"/>
                  <a:gd name="connsiteX7" fmla="*/ 316724 w 628009"/>
                  <a:gd name="connsiteY7" fmla="*/ 328841 h 599389"/>
                  <a:gd name="connsiteX8" fmla="*/ 32216 w 628009"/>
                  <a:gd name="connsiteY8" fmla="*/ 599389 h 599389"/>
                  <a:gd name="connsiteX9" fmla="*/ 2929 w 628009"/>
                  <a:gd name="connsiteY9" fmla="*/ 571614 h 599389"/>
                  <a:gd name="connsiteX10" fmla="*/ 287436 w 628009"/>
                  <a:gd name="connsiteY10" fmla="*/ 301066 h 599389"/>
                  <a:gd name="connsiteX11" fmla="*/ 0 w 62800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009" h="599389">
                    <a:moveTo>
                      <a:pt x="29288" y="0"/>
                    </a:moveTo>
                    <a:lnTo>
                      <a:pt x="316724" y="273291"/>
                    </a:lnTo>
                    <a:lnTo>
                      <a:pt x="598722" y="5144"/>
                    </a:lnTo>
                    <a:lnTo>
                      <a:pt x="628009" y="33261"/>
                    </a:lnTo>
                    <a:lnTo>
                      <a:pt x="346012" y="301066"/>
                    </a:lnTo>
                    <a:lnTo>
                      <a:pt x="628009" y="568871"/>
                    </a:lnTo>
                    <a:lnTo>
                      <a:pt x="598722" y="596646"/>
                    </a:lnTo>
                    <a:lnTo>
                      <a:pt x="316724" y="328841"/>
                    </a:lnTo>
                    <a:lnTo>
                      <a:pt x="32216" y="599389"/>
                    </a:lnTo>
                    <a:lnTo>
                      <a:pt x="2929" y="571614"/>
                    </a:lnTo>
                    <a:lnTo>
                      <a:pt x="287436"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C6BC8E5-77AE-4ECB-95C3-AF1AE79E6E83}"/>
                  </a:ext>
                </a:extLst>
              </p:cNvPr>
              <p:cNvSpPr/>
              <p:nvPr/>
            </p:nvSpPr>
            <p:spPr>
              <a:xfrm>
                <a:off x="3619944"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2604CB0A-8FDC-495D-B7B4-AD9D1E565B78}"/>
                  </a:ext>
                </a:extLst>
              </p:cNvPr>
              <p:cNvSpPr/>
              <p:nvPr/>
            </p:nvSpPr>
            <p:spPr>
              <a:xfrm>
                <a:off x="2905327"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AC069F66-EF63-4C2C-A9EB-4E51CC1A06F2}"/>
                  </a:ext>
                </a:extLst>
              </p:cNvPr>
              <p:cNvSpPr/>
              <p:nvPr/>
            </p:nvSpPr>
            <p:spPr>
              <a:xfrm>
                <a:off x="2190710"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30CE551-2ABE-4C7A-B820-1916BB7E4A75}"/>
                  </a:ext>
                </a:extLst>
              </p:cNvPr>
              <p:cNvSpPr/>
              <p:nvPr/>
            </p:nvSpPr>
            <p:spPr>
              <a:xfrm>
                <a:off x="1475675"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22A0702-1ABB-4B8D-91ED-E0285CFA0B32}"/>
                  </a:ext>
                </a:extLst>
              </p:cNvPr>
              <p:cNvSpPr/>
              <p:nvPr/>
            </p:nvSpPr>
            <p:spPr>
              <a:xfrm>
                <a:off x="761058"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5B1F79A0-413E-491B-9A42-A43BDCEEE9F0}"/>
                  </a:ext>
                </a:extLst>
              </p:cNvPr>
              <p:cNvSpPr/>
              <p:nvPr/>
            </p:nvSpPr>
            <p:spPr>
              <a:xfrm>
                <a:off x="4644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3324128A-4146-41A1-8C2C-D66D172D0130}"/>
                  </a:ext>
                </a:extLst>
              </p:cNvPr>
              <p:cNvGrpSpPr/>
              <p:nvPr/>
            </p:nvGrpSpPr>
            <p:grpSpPr>
              <a:xfrm>
                <a:off x="836" y="88811"/>
                <a:ext cx="5476358" cy="603161"/>
                <a:chOff x="836" y="88811"/>
                <a:chExt cx="5476358" cy="603161"/>
              </a:xfrm>
              <a:solidFill>
                <a:srgbClr val="13375B"/>
              </a:solidFill>
            </p:grpSpPr>
            <p:sp>
              <p:nvSpPr>
                <p:cNvPr id="49" name="Freeform: Shape 48">
                  <a:extLst>
                    <a:ext uri="{FF2B5EF4-FFF2-40B4-BE49-F238E27FC236}">
                      <a16:creationId xmlns:a16="http://schemas.microsoft.com/office/drawing/2014/main" id="{082E5CAD-EDBB-4630-81EB-BA55F9E83373}"/>
                    </a:ext>
                  </a:extLst>
                </p:cNvPr>
                <p:cNvSpPr/>
                <p:nvPr/>
              </p:nvSpPr>
              <p:spPr>
                <a:xfrm>
                  <a:off x="836" y="88811"/>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D61C4A7D-F80C-45E2-81CA-50B4EC92EDBB}"/>
                    </a:ext>
                  </a:extLst>
                </p:cNvPr>
                <p:cNvSpPr/>
                <p:nvPr/>
              </p:nvSpPr>
              <p:spPr>
                <a:xfrm>
                  <a:off x="836" y="652538"/>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id="{9B90BB31-6A78-4149-A601-7B121FD422BC}"/>
                  </a:ext>
                </a:extLst>
              </p:cNvPr>
              <p:cNvSpPr/>
              <p:nvPr/>
            </p:nvSpPr>
            <p:spPr>
              <a:xfrm>
                <a:off x="9251108"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648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648"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8598F505-7EC6-4224-86CB-03FB6405B242}"/>
                  </a:ext>
                </a:extLst>
              </p:cNvPr>
              <p:cNvSpPr/>
              <p:nvPr/>
            </p:nvSpPr>
            <p:spPr>
              <a:xfrm>
                <a:off x="853649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6C3670-F59C-45C3-9672-CCA3BE5A7F6F}"/>
                  </a:ext>
                </a:extLst>
              </p:cNvPr>
              <p:cNvSpPr/>
              <p:nvPr/>
            </p:nvSpPr>
            <p:spPr>
              <a:xfrm>
                <a:off x="10698332"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CFAD664-C800-4578-B4CA-798C7FBD0F71}"/>
                  </a:ext>
                </a:extLst>
              </p:cNvPr>
              <p:cNvSpPr/>
              <p:nvPr/>
            </p:nvSpPr>
            <p:spPr>
              <a:xfrm>
                <a:off x="9983715" y="89496"/>
                <a:ext cx="761059" cy="599389"/>
              </a:xfrm>
              <a:custGeom>
                <a:avLst/>
                <a:gdLst>
                  <a:gd name="connsiteX0" fmla="*/ 35563 w 761059"/>
                  <a:gd name="connsiteY0" fmla="*/ 0 h 599389"/>
                  <a:gd name="connsiteX1" fmla="*/ 383667 w 761059"/>
                  <a:gd name="connsiteY1" fmla="*/ 273291 h 599389"/>
                  <a:gd name="connsiteX2" fmla="*/ 725496 w 761059"/>
                  <a:gd name="connsiteY2" fmla="*/ 5144 h 599389"/>
                  <a:gd name="connsiteX3" fmla="*/ 761059 w 761059"/>
                  <a:gd name="connsiteY3" fmla="*/ 33261 h 599389"/>
                  <a:gd name="connsiteX4" fmla="*/ 419231 w 761059"/>
                  <a:gd name="connsiteY4" fmla="*/ 301066 h 599389"/>
                  <a:gd name="connsiteX5" fmla="*/ 761059 w 761059"/>
                  <a:gd name="connsiteY5" fmla="*/ 568871 h 599389"/>
                  <a:gd name="connsiteX6" fmla="*/ 725496 w 761059"/>
                  <a:gd name="connsiteY6" fmla="*/ 596646 h 599389"/>
                  <a:gd name="connsiteX7" fmla="*/ 383667 w 761059"/>
                  <a:gd name="connsiteY7" fmla="*/ 328841 h 599389"/>
                  <a:gd name="connsiteX8" fmla="*/ 38911 w 761059"/>
                  <a:gd name="connsiteY8" fmla="*/ 599389 h 599389"/>
                  <a:gd name="connsiteX9" fmla="*/ 3347 w 761059"/>
                  <a:gd name="connsiteY9" fmla="*/ 571614 h 599389"/>
                  <a:gd name="connsiteX10" fmla="*/ 348522 w 761059"/>
                  <a:gd name="connsiteY10" fmla="*/ 301066 h 599389"/>
                  <a:gd name="connsiteX11" fmla="*/ 0 w 76105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9" h="599389">
                    <a:moveTo>
                      <a:pt x="35563" y="0"/>
                    </a:moveTo>
                    <a:lnTo>
                      <a:pt x="383667" y="273291"/>
                    </a:lnTo>
                    <a:lnTo>
                      <a:pt x="725496" y="5144"/>
                    </a:lnTo>
                    <a:lnTo>
                      <a:pt x="761059" y="33261"/>
                    </a:lnTo>
                    <a:lnTo>
                      <a:pt x="419231" y="301066"/>
                    </a:lnTo>
                    <a:lnTo>
                      <a:pt x="761059" y="568871"/>
                    </a:lnTo>
                    <a:lnTo>
                      <a:pt x="725496"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CCD5D1E7-A37F-482C-B21D-AF36172C9E63}"/>
                  </a:ext>
                </a:extLst>
              </p:cNvPr>
              <p:cNvSpPr/>
              <p:nvPr/>
            </p:nvSpPr>
            <p:spPr>
              <a:xfrm>
                <a:off x="11430940"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231"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B36E5BA7-0550-41C2-99E3-71A358700F5B}"/>
                  </a:ext>
                </a:extLst>
              </p:cNvPr>
              <p:cNvSpPr/>
              <p:nvPr/>
            </p:nvSpPr>
            <p:spPr>
              <a:xfrm>
                <a:off x="7821874"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78182A7D-B759-47E5-979E-711437E2D0B7}"/>
                  </a:ext>
                </a:extLst>
              </p:cNvPr>
              <p:cNvSpPr/>
              <p:nvPr/>
            </p:nvSpPr>
            <p:spPr>
              <a:xfrm>
                <a:off x="7106839"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9 w 761058"/>
                  <a:gd name="connsiteY3" fmla="*/ 33261 h 599389"/>
                  <a:gd name="connsiteX4" fmla="*/ 419649 w 761058"/>
                  <a:gd name="connsiteY4" fmla="*/ 301066 h 599389"/>
                  <a:gd name="connsiteX5" fmla="*/ 761059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9" y="33261"/>
                    </a:lnTo>
                    <a:lnTo>
                      <a:pt x="419649" y="301066"/>
                    </a:lnTo>
                    <a:lnTo>
                      <a:pt x="761059"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1AFA977-C48D-4146-B905-729C8AFBF63B}"/>
                  </a:ext>
                </a:extLst>
              </p:cNvPr>
              <p:cNvSpPr/>
              <p:nvPr/>
            </p:nvSpPr>
            <p:spPr>
              <a:xfrm>
                <a:off x="6392222"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0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0"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664C1D5-5C6B-4906-A7AD-10846DADBAC4}"/>
                  </a:ext>
                </a:extLst>
              </p:cNvPr>
              <p:cNvSpPr/>
              <p:nvPr/>
            </p:nvSpPr>
            <p:spPr>
              <a:xfrm>
                <a:off x="5677605"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BE3CF3A-F236-4DD1-BF22-329DD89F43D5}"/>
                  </a:ext>
                </a:extLst>
              </p:cNvPr>
              <p:cNvGrpSpPr/>
              <p:nvPr/>
            </p:nvGrpSpPr>
            <p:grpSpPr>
              <a:xfrm>
                <a:off x="5477194" y="88811"/>
                <a:ext cx="6715222" cy="603161"/>
                <a:chOff x="5477194" y="88811"/>
                <a:chExt cx="6715222" cy="603161"/>
              </a:xfrm>
              <a:solidFill>
                <a:srgbClr val="13375B"/>
              </a:solidFill>
            </p:grpSpPr>
            <p:sp>
              <p:nvSpPr>
                <p:cNvPr id="61" name="Freeform: Shape 60">
                  <a:extLst>
                    <a:ext uri="{FF2B5EF4-FFF2-40B4-BE49-F238E27FC236}">
                      <a16:creationId xmlns:a16="http://schemas.microsoft.com/office/drawing/2014/main" id="{3EB5DB8B-2795-425E-842B-FE7B7A97BCE9}"/>
                    </a:ext>
                  </a:extLst>
                </p:cNvPr>
                <p:cNvSpPr/>
                <p:nvPr/>
              </p:nvSpPr>
              <p:spPr>
                <a:xfrm>
                  <a:off x="5477194" y="88811"/>
                  <a:ext cx="6712712" cy="39433"/>
                </a:xfrm>
                <a:custGeom>
                  <a:avLst/>
                  <a:gdLst>
                    <a:gd name="connsiteX0" fmla="*/ 0 w 6712712"/>
                    <a:gd name="connsiteY0" fmla="*/ 0 h 39433"/>
                    <a:gd name="connsiteX1" fmla="*/ 6712712 w 6712712"/>
                    <a:gd name="connsiteY1" fmla="*/ 0 h 39433"/>
                    <a:gd name="connsiteX2" fmla="*/ 6712712 w 6712712"/>
                    <a:gd name="connsiteY2" fmla="*/ 39434 h 39433"/>
                    <a:gd name="connsiteX3" fmla="*/ 0 w 671271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2712" h="39433">
                      <a:moveTo>
                        <a:pt x="0" y="0"/>
                      </a:moveTo>
                      <a:lnTo>
                        <a:pt x="6712712" y="0"/>
                      </a:lnTo>
                      <a:lnTo>
                        <a:pt x="6712712" y="39434"/>
                      </a:lnTo>
                      <a:lnTo>
                        <a:pt x="0" y="3943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03E3A15-CD3B-426A-ADA6-55A9F6BC0070}"/>
                    </a:ext>
                  </a:extLst>
                </p:cNvPr>
                <p:cNvSpPr/>
                <p:nvPr/>
              </p:nvSpPr>
              <p:spPr>
                <a:xfrm>
                  <a:off x="5477194" y="652538"/>
                  <a:ext cx="6715222" cy="39433"/>
                </a:xfrm>
                <a:custGeom>
                  <a:avLst/>
                  <a:gdLst>
                    <a:gd name="connsiteX0" fmla="*/ 0 w 6715222"/>
                    <a:gd name="connsiteY0" fmla="*/ 0 h 39433"/>
                    <a:gd name="connsiteX1" fmla="*/ 6715223 w 6715222"/>
                    <a:gd name="connsiteY1" fmla="*/ 0 h 39433"/>
                    <a:gd name="connsiteX2" fmla="*/ 6715223 w 6715222"/>
                    <a:gd name="connsiteY2" fmla="*/ 39434 h 39433"/>
                    <a:gd name="connsiteX3" fmla="*/ 0 w 671522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5222" h="39433">
                      <a:moveTo>
                        <a:pt x="0" y="0"/>
                      </a:moveTo>
                      <a:lnTo>
                        <a:pt x="6715223" y="0"/>
                      </a:lnTo>
                      <a:lnTo>
                        <a:pt x="6715223" y="39434"/>
                      </a:lnTo>
                      <a:lnTo>
                        <a:pt x="0" y="3943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Freeform: Shape 62">
                <a:extLst>
                  <a:ext uri="{FF2B5EF4-FFF2-40B4-BE49-F238E27FC236}">
                    <a16:creationId xmlns:a16="http://schemas.microsoft.com/office/drawing/2014/main" id="{E1C9CA55-4414-4A79-9998-2D0817C85018}"/>
                  </a:ext>
                </a:extLst>
              </p:cNvPr>
              <p:cNvSpPr/>
              <p:nvPr/>
            </p:nvSpPr>
            <p:spPr>
              <a:xfrm>
                <a:off x="0" y="0"/>
                <a:ext cx="12191999" cy="137160"/>
              </a:xfrm>
              <a:custGeom>
                <a:avLst/>
                <a:gdLst>
                  <a:gd name="connsiteX0" fmla="*/ 0 w 12191999"/>
                  <a:gd name="connsiteY0" fmla="*/ 0 h 137160"/>
                  <a:gd name="connsiteX1" fmla="*/ 12191999 w 12191999"/>
                  <a:gd name="connsiteY1" fmla="*/ 0 h 137160"/>
                  <a:gd name="connsiteX2" fmla="*/ 12191999 w 12191999"/>
                  <a:gd name="connsiteY2" fmla="*/ 137160 h 137160"/>
                  <a:gd name="connsiteX3" fmla="*/ 0 w 12191999"/>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2191999" h="137160">
                    <a:moveTo>
                      <a:pt x="0" y="0"/>
                    </a:moveTo>
                    <a:lnTo>
                      <a:pt x="12191999" y="0"/>
                    </a:lnTo>
                    <a:lnTo>
                      <a:pt x="12191999" y="137160"/>
                    </a:lnTo>
                    <a:lnTo>
                      <a:pt x="0" y="13716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4">
              <a:extLst>
                <a:ext uri="{FF2B5EF4-FFF2-40B4-BE49-F238E27FC236}">
                  <a16:creationId xmlns:a16="http://schemas.microsoft.com/office/drawing/2014/main" id="{967DCDB8-6232-406C-B70A-EAB9F706A807}"/>
                </a:ext>
              </a:extLst>
            </p:cNvPr>
            <p:cNvGrpSpPr/>
            <p:nvPr/>
          </p:nvGrpSpPr>
          <p:grpSpPr>
            <a:xfrm>
              <a:off x="273211" y="671398"/>
              <a:ext cx="1000798" cy="914857"/>
              <a:chOff x="273211" y="671398"/>
              <a:chExt cx="1000798" cy="914857"/>
            </a:xfrm>
          </p:grpSpPr>
          <p:sp>
            <p:nvSpPr>
              <p:cNvPr id="65" name="Freeform: Shape 64">
                <a:extLst>
                  <a:ext uri="{FF2B5EF4-FFF2-40B4-BE49-F238E27FC236}">
                    <a16:creationId xmlns:a16="http://schemas.microsoft.com/office/drawing/2014/main" id="{36D84188-EE03-413A-ADAE-9D2B5A7DB5A5}"/>
                  </a:ext>
                </a:extLst>
              </p:cNvPr>
              <p:cNvSpPr/>
              <p:nvPr/>
            </p:nvSpPr>
            <p:spPr>
              <a:xfrm>
                <a:off x="273211" y="993724"/>
                <a:ext cx="293712" cy="272605"/>
              </a:xfrm>
              <a:custGeom>
                <a:avLst/>
                <a:gdLst>
                  <a:gd name="connsiteX0" fmla="*/ 0 w 293712"/>
                  <a:gd name="connsiteY0" fmla="*/ 0 h 272605"/>
                  <a:gd name="connsiteX1" fmla="*/ 9205 w 293712"/>
                  <a:gd name="connsiteY1" fmla="*/ 46977 h 272605"/>
                  <a:gd name="connsiteX2" fmla="*/ 284508 w 293712"/>
                  <a:gd name="connsiteY2" fmla="*/ 272606 h 272605"/>
                  <a:gd name="connsiteX3" fmla="*/ 293713 w 293712"/>
                  <a:gd name="connsiteY3" fmla="*/ 240716 h 272605"/>
                  <a:gd name="connsiteX4" fmla="*/ 250200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5" y="46977"/>
                    </a:lnTo>
                    <a:lnTo>
                      <a:pt x="284508" y="272606"/>
                    </a:lnTo>
                    <a:lnTo>
                      <a:pt x="293713" y="240716"/>
                    </a:lnTo>
                    <a:lnTo>
                      <a:pt x="250200" y="103213"/>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C1AF0F-0B2D-4E8C-8040-9611F5C5BF1A}"/>
                  </a:ext>
                </a:extLst>
              </p:cNvPr>
              <p:cNvSpPr/>
              <p:nvPr/>
            </p:nvSpPr>
            <p:spPr>
              <a:xfrm>
                <a:off x="273211" y="797928"/>
                <a:ext cx="601232" cy="436511"/>
              </a:xfrm>
              <a:custGeom>
                <a:avLst/>
                <a:gdLst>
                  <a:gd name="connsiteX0" fmla="*/ 0 w 601232"/>
                  <a:gd name="connsiteY0" fmla="*/ 195796 h 436511"/>
                  <a:gd name="connsiteX1" fmla="*/ 238485 w 601232"/>
                  <a:gd name="connsiteY1" fmla="*/ 0 h 436511"/>
                  <a:gd name="connsiteX2" fmla="*/ 348941 w 601232"/>
                  <a:gd name="connsiteY2" fmla="*/ 0 h 436511"/>
                  <a:gd name="connsiteX3" fmla="*/ 601232 w 601232"/>
                  <a:gd name="connsiteY3" fmla="*/ 195796 h 436511"/>
                  <a:gd name="connsiteX4" fmla="*/ 293713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0" y="195796"/>
                    </a:moveTo>
                    <a:lnTo>
                      <a:pt x="238485" y="0"/>
                    </a:lnTo>
                    <a:lnTo>
                      <a:pt x="348941" y="0"/>
                    </a:lnTo>
                    <a:lnTo>
                      <a:pt x="601232" y="195796"/>
                    </a:lnTo>
                    <a:lnTo>
                      <a:pt x="293713" y="436512"/>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06AE10F-EEBE-4253-9402-C27F97A6FEC3}"/>
                  </a:ext>
                </a:extLst>
              </p:cNvPr>
              <p:cNvSpPr/>
              <p:nvPr/>
            </p:nvSpPr>
            <p:spPr>
              <a:xfrm>
                <a:off x="752690" y="1159002"/>
                <a:ext cx="521318" cy="415937"/>
              </a:xfrm>
              <a:custGeom>
                <a:avLst/>
                <a:gdLst>
                  <a:gd name="connsiteX0" fmla="*/ 314632 w 521318"/>
                  <a:gd name="connsiteY0" fmla="*/ 0 h 415937"/>
                  <a:gd name="connsiteX1" fmla="*/ 258986 w 521318"/>
                  <a:gd name="connsiteY1" fmla="*/ 46977 h 415937"/>
                  <a:gd name="connsiteX2" fmla="*/ 218402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8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986" y="46977"/>
                    </a:lnTo>
                    <a:lnTo>
                      <a:pt x="218402" y="18860"/>
                    </a:lnTo>
                    <a:lnTo>
                      <a:pt x="176981" y="58636"/>
                    </a:lnTo>
                    <a:lnTo>
                      <a:pt x="206268" y="90869"/>
                    </a:lnTo>
                    <a:lnTo>
                      <a:pt x="91628" y="186881"/>
                    </a:lnTo>
                    <a:lnTo>
                      <a:pt x="57738"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E59BA0C5-91F8-48A5-BDFC-E6CE1824F4FC}"/>
                  </a:ext>
                </a:extLst>
              </p:cNvPr>
              <p:cNvSpPr/>
              <p:nvPr/>
            </p:nvSpPr>
            <p:spPr>
              <a:xfrm>
                <a:off x="491194"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6BB5D2B6-53A5-4BA1-A96C-13DB817FFBE1}"/>
                  </a:ext>
                </a:extLst>
              </p:cNvPr>
              <p:cNvSpPr/>
              <p:nvPr/>
            </p:nvSpPr>
            <p:spPr>
              <a:xfrm>
                <a:off x="569434" y="1036929"/>
                <a:ext cx="479479" cy="374103"/>
              </a:xfrm>
              <a:custGeom>
                <a:avLst/>
                <a:gdLst>
                  <a:gd name="connsiteX0" fmla="*/ 0 w 479479"/>
                  <a:gd name="connsiteY0" fmla="*/ 270891 h 374103"/>
                  <a:gd name="connsiteX1" fmla="*/ 160663 w 479479"/>
                  <a:gd name="connsiteY1" fmla="*/ 374104 h 374103"/>
                  <a:gd name="connsiteX2" fmla="*/ 479479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663" y="374104"/>
                    </a:lnTo>
                    <a:lnTo>
                      <a:pt x="479479" y="103556"/>
                    </a:lnTo>
                    <a:lnTo>
                      <a:pt x="332623" y="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7E272C86-BE7D-4927-AE17-5EA5061319C1}"/>
                  </a:ext>
                </a:extLst>
              </p:cNvPr>
              <p:cNvSpPr/>
              <p:nvPr/>
            </p:nvSpPr>
            <p:spPr>
              <a:xfrm>
                <a:off x="943478" y="912799"/>
                <a:ext cx="316724" cy="212598"/>
              </a:xfrm>
              <a:custGeom>
                <a:avLst/>
                <a:gdLst>
                  <a:gd name="connsiteX0" fmla="*/ 36400 w 316724"/>
                  <a:gd name="connsiteY0" fmla="*/ 62408 h 212598"/>
                  <a:gd name="connsiteX1" fmla="*/ 192880 w 316724"/>
                  <a:gd name="connsiteY1" fmla="*/ 0 h 212598"/>
                  <a:gd name="connsiteX2" fmla="*/ 316724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0" y="62408"/>
                    </a:moveTo>
                    <a:lnTo>
                      <a:pt x="192880" y="0"/>
                    </a:lnTo>
                    <a:lnTo>
                      <a:pt x="316724"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D6B40AC7-B328-484E-83FE-235B1F9D9CE2}"/>
                  </a:ext>
                </a:extLst>
              </p:cNvPr>
              <p:cNvSpPr/>
              <p:nvPr/>
            </p:nvSpPr>
            <p:spPr>
              <a:xfrm>
                <a:off x="525502" y="965606"/>
                <a:ext cx="509603" cy="408051"/>
              </a:xfrm>
              <a:custGeom>
                <a:avLst/>
                <a:gdLst>
                  <a:gd name="connsiteX0" fmla="*/ 348941 w 509603"/>
                  <a:gd name="connsiteY0" fmla="*/ 28118 h 408051"/>
                  <a:gd name="connsiteX1" fmla="*/ 41421 w 509603"/>
                  <a:gd name="connsiteY1" fmla="*/ 268834 h 408051"/>
                  <a:gd name="connsiteX2" fmla="*/ 0 w 509603"/>
                  <a:gd name="connsiteY2" fmla="*/ 408051 h 408051"/>
                  <a:gd name="connsiteX3" fmla="*/ 509604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A7B581-5CAE-4E9A-B336-EF4637B6FE24}"/>
                  </a:ext>
                </a:extLst>
              </p:cNvPr>
              <p:cNvSpPr/>
              <p:nvPr/>
            </p:nvSpPr>
            <p:spPr>
              <a:xfrm>
                <a:off x="1000798" y="1078420"/>
                <a:ext cx="69034" cy="62064"/>
              </a:xfrm>
              <a:custGeom>
                <a:avLst/>
                <a:gdLst>
                  <a:gd name="connsiteX0" fmla="*/ 0 w 69034"/>
                  <a:gd name="connsiteY0" fmla="*/ 39434 h 62064"/>
                  <a:gd name="connsiteX1" fmla="*/ 48115 w 69034"/>
                  <a:gd name="connsiteY1" fmla="*/ 0 h 62064"/>
                  <a:gd name="connsiteX2" fmla="*/ 69035 w 69034"/>
                  <a:gd name="connsiteY2" fmla="*/ 28118 h 62064"/>
                  <a:gd name="connsiteX3" fmla="*/ 18409 w 69034"/>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9034" h="62064">
                    <a:moveTo>
                      <a:pt x="0" y="39434"/>
                    </a:moveTo>
                    <a:lnTo>
                      <a:pt x="48115" y="0"/>
                    </a:lnTo>
                    <a:lnTo>
                      <a:pt x="69035" y="28118"/>
                    </a:lnTo>
                    <a:lnTo>
                      <a:pt x="18409" y="6206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76A17430-FE82-455A-81E7-EBD26F3498AD}"/>
                  </a:ext>
                </a:extLst>
              </p:cNvPr>
              <p:cNvSpPr/>
              <p:nvPr/>
            </p:nvSpPr>
            <p:spPr>
              <a:xfrm>
                <a:off x="649765" y="1347254"/>
                <a:ext cx="80331" cy="97794"/>
              </a:xfrm>
              <a:custGeom>
                <a:avLst/>
                <a:gdLst>
                  <a:gd name="connsiteX0" fmla="*/ 0 w 80331"/>
                  <a:gd name="connsiteY0" fmla="*/ 63779 h 97794"/>
                  <a:gd name="connsiteX1" fmla="*/ 80332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2" y="0"/>
                      <a:pt x="80332"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68F50B92-708A-41C7-8CAE-C2C9B93E8991}"/>
                  </a:ext>
                </a:extLst>
              </p:cNvPr>
              <p:cNvSpPr/>
              <p:nvPr/>
            </p:nvSpPr>
            <p:spPr>
              <a:xfrm rot="-8100243">
                <a:off x="767423" y="1075462"/>
                <a:ext cx="123015" cy="304513"/>
              </a:xfrm>
              <a:custGeom>
                <a:avLst/>
                <a:gdLst>
                  <a:gd name="connsiteX0" fmla="*/ 123015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5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5" y="152257"/>
                    </a:moveTo>
                    <a:cubicBezTo>
                      <a:pt x="123015" y="236346"/>
                      <a:pt x="95477" y="304514"/>
                      <a:pt x="61508" y="304514"/>
                    </a:cubicBezTo>
                    <a:cubicBezTo>
                      <a:pt x="27538" y="304514"/>
                      <a:pt x="0" y="236346"/>
                      <a:pt x="0" y="152257"/>
                    </a:cubicBezTo>
                    <a:cubicBezTo>
                      <a:pt x="0" y="68168"/>
                      <a:pt x="27538" y="0"/>
                      <a:pt x="61508" y="0"/>
                    </a:cubicBezTo>
                    <a:cubicBezTo>
                      <a:pt x="95477" y="0"/>
                      <a:pt x="123015" y="68168"/>
                      <a:pt x="123015" y="152257"/>
                    </a:cubicBezTo>
                    <a:close/>
                  </a:path>
                </a:pathLst>
              </a:custGeom>
              <a:solidFill>
                <a:srgbClr val="F7CC7F"/>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61DF636-80D4-4BF9-9D43-DC06A9079331}"/>
                  </a:ext>
                </a:extLst>
              </p:cNvPr>
              <p:cNvSpPr/>
              <p:nvPr/>
            </p:nvSpPr>
            <p:spPr>
              <a:xfrm>
                <a:off x="30877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9D1F9792-0724-4A26-A3DE-EFA60355FA7F}"/>
                  </a:ext>
                </a:extLst>
              </p:cNvPr>
              <p:cNvSpPr/>
              <p:nvPr/>
            </p:nvSpPr>
            <p:spPr>
              <a:xfrm>
                <a:off x="729679"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aphic 4">
              <a:extLst>
                <a:ext uri="{FF2B5EF4-FFF2-40B4-BE49-F238E27FC236}">
                  <a16:creationId xmlns:a16="http://schemas.microsoft.com/office/drawing/2014/main" id="{A1717533-D593-4A09-98DF-838172357A5F}"/>
                </a:ext>
              </a:extLst>
            </p:cNvPr>
            <p:cNvGrpSpPr/>
            <p:nvPr/>
          </p:nvGrpSpPr>
          <p:grpSpPr>
            <a:xfrm>
              <a:off x="3635424" y="671398"/>
              <a:ext cx="1000379" cy="914857"/>
              <a:chOff x="3635424" y="671398"/>
              <a:chExt cx="1000379" cy="914857"/>
            </a:xfrm>
          </p:grpSpPr>
          <p:sp>
            <p:nvSpPr>
              <p:cNvPr id="78" name="Freeform: Shape 77">
                <a:extLst>
                  <a:ext uri="{FF2B5EF4-FFF2-40B4-BE49-F238E27FC236}">
                    <a16:creationId xmlns:a16="http://schemas.microsoft.com/office/drawing/2014/main" id="{1731268D-D9CE-407A-8901-17CFEA97B06F}"/>
                  </a:ext>
                </a:extLst>
              </p:cNvPr>
              <p:cNvSpPr/>
              <p:nvPr/>
            </p:nvSpPr>
            <p:spPr>
              <a:xfrm>
                <a:off x="4342092" y="993724"/>
                <a:ext cx="293712" cy="272605"/>
              </a:xfrm>
              <a:custGeom>
                <a:avLst/>
                <a:gdLst>
                  <a:gd name="connsiteX0" fmla="*/ 293712 w 293712"/>
                  <a:gd name="connsiteY0" fmla="*/ 0 h 272605"/>
                  <a:gd name="connsiteX1" fmla="*/ 284508 w 293712"/>
                  <a:gd name="connsiteY1" fmla="*/ 46977 h 272605"/>
                  <a:gd name="connsiteX2" fmla="*/ 9204 w 293712"/>
                  <a:gd name="connsiteY2" fmla="*/ 272606 h 272605"/>
                  <a:gd name="connsiteX3" fmla="*/ 0 w 293712"/>
                  <a:gd name="connsiteY3" fmla="*/ 240716 h 272605"/>
                  <a:gd name="connsiteX4" fmla="*/ 43513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293712" y="0"/>
                    </a:moveTo>
                    <a:lnTo>
                      <a:pt x="284508" y="46977"/>
                    </a:lnTo>
                    <a:lnTo>
                      <a:pt x="9204" y="272606"/>
                    </a:lnTo>
                    <a:lnTo>
                      <a:pt x="0" y="240716"/>
                    </a:lnTo>
                    <a:lnTo>
                      <a:pt x="43513" y="103213"/>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2ACF581-52DF-4787-AD53-BF04B583781C}"/>
                  </a:ext>
                </a:extLst>
              </p:cNvPr>
              <p:cNvSpPr/>
              <p:nvPr/>
            </p:nvSpPr>
            <p:spPr>
              <a:xfrm>
                <a:off x="4034572" y="797928"/>
                <a:ext cx="601232" cy="436511"/>
              </a:xfrm>
              <a:custGeom>
                <a:avLst/>
                <a:gdLst>
                  <a:gd name="connsiteX0" fmla="*/ 601232 w 601232"/>
                  <a:gd name="connsiteY0" fmla="*/ 195796 h 436511"/>
                  <a:gd name="connsiteX1" fmla="*/ 362748 w 601232"/>
                  <a:gd name="connsiteY1" fmla="*/ 0 h 436511"/>
                  <a:gd name="connsiteX2" fmla="*/ 252710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2" y="195796"/>
                    </a:moveTo>
                    <a:lnTo>
                      <a:pt x="362748" y="0"/>
                    </a:lnTo>
                    <a:lnTo>
                      <a:pt x="252710"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1DD5BA0-E341-474D-9417-AEBF5BFA0FC7}"/>
                  </a:ext>
                </a:extLst>
              </p:cNvPr>
              <p:cNvSpPr/>
              <p:nvPr/>
            </p:nvSpPr>
            <p:spPr>
              <a:xfrm>
                <a:off x="3635424" y="1159002"/>
                <a:ext cx="520900" cy="415937"/>
              </a:xfrm>
              <a:custGeom>
                <a:avLst/>
                <a:gdLst>
                  <a:gd name="connsiteX0" fmla="*/ 206268 w 520900"/>
                  <a:gd name="connsiteY0" fmla="*/ 0 h 415937"/>
                  <a:gd name="connsiteX1" fmla="*/ 262333 w 520900"/>
                  <a:gd name="connsiteY1" fmla="*/ 46977 h 415937"/>
                  <a:gd name="connsiteX2" fmla="*/ 302917 w 520900"/>
                  <a:gd name="connsiteY2" fmla="*/ 18860 h 415937"/>
                  <a:gd name="connsiteX3" fmla="*/ 343920 w 520900"/>
                  <a:gd name="connsiteY3" fmla="*/ 58636 h 415937"/>
                  <a:gd name="connsiteX4" fmla="*/ 314632 w 520900"/>
                  <a:gd name="connsiteY4" fmla="*/ 90869 h 415937"/>
                  <a:gd name="connsiteX5" fmla="*/ 429272 w 520900"/>
                  <a:gd name="connsiteY5" fmla="*/ 186881 h 415937"/>
                  <a:gd name="connsiteX6" fmla="*/ 463580 w 520900"/>
                  <a:gd name="connsiteY6" fmla="*/ 146761 h 415937"/>
                  <a:gd name="connsiteX7" fmla="*/ 499981 w 520900"/>
                  <a:gd name="connsiteY7" fmla="*/ 201282 h 415937"/>
                  <a:gd name="connsiteX8" fmla="*/ 477387 w 520900"/>
                  <a:gd name="connsiteY8" fmla="*/ 227000 h 415937"/>
                  <a:gd name="connsiteX9" fmla="*/ 520900 w 520900"/>
                  <a:gd name="connsiteY9" fmla="*/ 263347 h 415937"/>
                  <a:gd name="connsiteX10" fmla="*/ 412955 w 520900"/>
                  <a:gd name="connsiteY10" fmla="*/ 415938 h 415937"/>
                  <a:gd name="connsiteX11" fmla="*/ 0 w 520900"/>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900" h="415937">
                    <a:moveTo>
                      <a:pt x="206268" y="0"/>
                    </a:moveTo>
                    <a:lnTo>
                      <a:pt x="262333" y="46977"/>
                    </a:lnTo>
                    <a:lnTo>
                      <a:pt x="302917" y="18860"/>
                    </a:lnTo>
                    <a:lnTo>
                      <a:pt x="343920" y="58636"/>
                    </a:lnTo>
                    <a:lnTo>
                      <a:pt x="314632" y="90869"/>
                    </a:lnTo>
                    <a:lnTo>
                      <a:pt x="429272" y="186881"/>
                    </a:lnTo>
                    <a:lnTo>
                      <a:pt x="463580" y="146761"/>
                    </a:lnTo>
                    <a:lnTo>
                      <a:pt x="499981" y="201282"/>
                    </a:lnTo>
                    <a:lnTo>
                      <a:pt x="477387" y="227000"/>
                    </a:lnTo>
                    <a:lnTo>
                      <a:pt x="520900" y="263347"/>
                    </a:lnTo>
                    <a:lnTo>
                      <a:pt x="412955" y="415938"/>
                    </a:lnTo>
                    <a:lnTo>
                      <a:pt x="0" y="64122"/>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7D71002B-8B72-4D97-8287-29D91862DB26}"/>
                  </a:ext>
                </a:extLst>
              </p:cNvPr>
              <p:cNvSpPr/>
              <p:nvPr/>
            </p:nvSpPr>
            <p:spPr>
              <a:xfrm>
                <a:off x="4188541" y="1334223"/>
                <a:ext cx="229280" cy="252031"/>
              </a:xfrm>
              <a:custGeom>
                <a:avLst/>
                <a:gdLst>
                  <a:gd name="connsiteX0" fmla="*/ 194971 w 229280"/>
                  <a:gd name="connsiteY0" fmla="*/ 39434 h 252031"/>
                  <a:gd name="connsiteX1" fmla="*/ 229280 w 229280"/>
                  <a:gd name="connsiteY1" fmla="*/ 178651 h 252031"/>
                  <a:gd name="connsiteX2" fmla="*/ 75729 w 229280"/>
                  <a:gd name="connsiteY2" fmla="*/ 252032 h 252031"/>
                  <a:gd name="connsiteX3" fmla="*/ 0 w 229280"/>
                  <a:gd name="connsiteY3" fmla="*/ 97727 h 252031"/>
                  <a:gd name="connsiteX4" fmla="*/ 160663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1" y="39434"/>
                    </a:moveTo>
                    <a:lnTo>
                      <a:pt x="229280" y="178651"/>
                    </a:lnTo>
                    <a:lnTo>
                      <a:pt x="75729" y="252032"/>
                    </a:lnTo>
                    <a:lnTo>
                      <a:pt x="0" y="97727"/>
                    </a:lnTo>
                    <a:lnTo>
                      <a:pt x="160663" y="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194E5F6-156A-4C7A-830D-B236ECE12294}"/>
                  </a:ext>
                </a:extLst>
              </p:cNvPr>
              <p:cNvSpPr/>
              <p:nvPr/>
            </p:nvSpPr>
            <p:spPr>
              <a:xfrm>
                <a:off x="3860102" y="1036929"/>
                <a:ext cx="479898" cy="374103"/>
              </a:xfrm>
              <a:custGeom>
                <a:avLst/>
                <a:gdLst>
                  <a:gd name="connsiteX0" fmla="*/ 479898 w 479898"/>
                  <a:gd name="connsiteY0" fmla="*/ 270891 h 374103"/>
                  <a:gd name="connsiteX1" fmla="*/ 319235 w 479898"/>
                  <a:gd name="connsiteY1" fmla="*/ 374104 h 374103"/>
                  <a:gd name="connsiteX2" fmla="*/ 0 w 479898"/>
                  <a:gd name="connsiteY2" fmla="*/ 103556 h 374103"/>
                  <a:gd name="connsiteX3" fmla="*/ 146856 w 479898"/>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8" h="374103">
                    <a:moveTo>
                      <a:pt x="479898" y="270891"/>
                    </a:moveTo>
                    <a:lnTo>
                      <a:pt x="319235" y="374104"/>
                    </a:lnTo>
                    <a:lnTo>
                      <a:pt x="0" y="103556"/>
                    </a:lnTo>
                    <a:lnTo>
                      <a:pt x="146856" y="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F56D767-697D-4AC3-89F5-B90B6FAD8B18}"/>
                  </a:ext>
                </a:extLst>
              </p:cNvPr>
              <p:cNvSpPr/>
              <p:nvPr/>
            </p:nvSpPr>
            <p:spPr>
              <a:xfrm>
                <a:off x="3648813" y="912799"/>
                <a:ext cx="317142" cy="212598"/>
              </a:xfrm>
              <a:custGeom>
                <a:avLst/>
                <a:gdLst>
                  <a:gd name="connsiteX0" fmla="*/ 280324 w 317142"/>
                  <a:gd name="connsiteY0" fmla="*/ 62408 h 212598"/>
                  <a:gd name="connsiteX1" fmla="*/ 124263 w 317142"/>
                  <a:gd name="connsiteY1" fmla="*/ 0 h 212598"/>
                  <a:gd name="connsiteX2" fmla="*/ 0 w 317142"/>
                  <a:gd name="connsiteY2" fmla="*/ 109042 h 212598"/>
                  <a:gd name="connsiteX3" fmla="*/ 186185 w 317142"/>
                  <a:gd name="connsiteY3" fmla="*/ 212598 h 212598"/>
                  <a:gd name="connsiteX4" fmla="*/ 317143 w 317142"/>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 h="212598">
                    <a:moveTo>
                      <a:pt x="280324" y="62408"/>
                    </a:moveTo>
                    <a:lnTo>
                      <a:pt x="124263" y="0"/>
                    </a:lnTo>
                    <a:lnTo>
                      <a:pt x="0" y="109042"/>
                    </a:lnTo>
                    <a:lnTo>
                      <a:pt x="186185" y="212598"/>
                    </a:lnTo>
                    <a:lnTo>
                      <a:pt x="317143" y="11110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F9E05606-6639-4881-85F2-645B709FB290}"/>
                  </a:ext>
                </a:extLst>
              </p:cNvPr>
              <p:cNvSpPr/>
              <p:nvPr/>
            </p:nvSpPr>
            <p:spPr>
              <a:xfrm>
                <a:off x="3873909" y="965606"/>
                <a:ext cx="509603" cy="408051"/>
              </a:xfrm>
              <a:custGeom>
                <a:avLst/>
                <a:gdLst>
                  <a:gd name="connsiteX0" fmla="*/ 160663 w 509603"/>
                  <a:gd name="connsiteY0" fmla="*/ 28118 h 408051"/>
                  <a:gd name="connsiteX1" fmla="*/ 468183 w 509603"/>
                  <a:gd name="connsiteY1" fmla="*/ 268834 h 408051"/>
                  <a:gd name="connsiteX2" fmla="*/ 509604 w 509603"/>
                  <a:gd name="connsiteY2" fmla="*/ 408051 h 408051"/>
                  <a:gd name="connsiteX3" fmla="*/ 0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160663" y="28118"/>
                    </a:moveTo>
                    <a:lnTo>
                      <a:pt x="468183"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31CE805E-986D-4CC5-B2CC-F8317A8E1196}"/>
                  </a:ext>
                </a:extLst>
              </p:cNvPr>
              <p:cNvSpPr/>
              <p:nvPr/>
            </p:nvSpPr>
            <p:spPr>
              <a:xfrm>
                <a:off x="3839601"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7324FDDD-AB4F-4116-8ACF-D249F97FB2AC}"/>
                  </a:ext>
                </a:extLst>
              </p:cNvPr>
              <p:cNvSpPr/>
              <p:nvPr/>
            </p:nvSpPr>
            <p:spPr>
              <a:xfrm>
                <a:off x="4179337"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0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0" y="99784"/>
                      <a:pt x="59830"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115994F8-5B79-4F4F-813F-15AFEF8EF83C}"/>
                  </a:ext>
                </a:extLst>
              </p:cNvPr>
              <p:cNvSpPr/>
              <p:nvPr/>
            </p:nvSpPr>
            <p:spPr>
              <a:xfrm rot="-2699757">
                <a:off x="4019008" y="1075624"/>
                <a:ext cx="123015" cy="304513"/>
              </a:xfrm>
              <a:custGeom>
                <a:avLst/>
                <a:gdLst>
                  <a:gd name="connsiteX0" fmla="*/ 123016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6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6" y="152257"/>
                    </a:moveTo>
                    <a:cubicBezTo>
                      <a:pt x="123016" y="236346"/>
                      <a:pt x="95478" y="304514"/>
                      <a:pt x="61508" y="304514"/>
                    </a:cubicBezTo>
                    <a:cubicBezTo>
                      <a:pt x="27538" y="304514"/>
                      <a:pt x="0" y="236346"/>
                      <a:pt x="0" y="152257"/>
                    </a:cubicBezTo>
                    <a:cubicBezTo>
                      <a:pt x="0" y="68168"/>
                      <a:pt x="27538" y="0"/>
                      <a:pt x="61508" y="0"/>
                    </a:cubicBezTo>
                    <a:cubicBezTo>
                      <a:pt x="95478" y="0"/>
                      <a:pt x="123016" y="68168"/>
                      <a:pt x="123016" y="152257"/>
                    </a:cubicBezTo>
                    <a:close/>
                  </a:path>
                </a:pathLst>
              </a:custGeom>
              <a:solidFill>
                <a:srgbClr val="F7CC7F"/>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D5AAD3D-A8F8-4EC5-A6C6-FD88FEC95E28}"/>
                  </a:ext>
                </a:extLst>
              </p:cNvPr>
              <p:cNvSpPr/>
              <p:nvPr/>
            </p:nvSpPr>
            <p:spPr>
              <a:xfrm>
                <a:off x="456802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3E60EFB-FFC6-4998-93A9-2C08429292BC}"/>
                  </a:ext>
                </a:extLst>
              </p:cNvPr>
              <p:cNvSpPr/>
              <p:nvPr/>
            </p:nvSpPr>
            <p:spPr>
              <a:xfrm>
                <a:off x="4147120"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aphic 4">
              <a:extLst>
                <a:ext uri="{FF2B5EF4-FFF2-40B4-BE49-F238E27FC236}">
                  <a16:creationId xmlns:a16="http://schemas.microsoft.com/office/drawing/2014/main" id="{A845A58F-5F37-4DCD-8840-E7F7EF0EF9BD}"/>
                </a:ext>
              </a:extLst>
            </p:cNvPr>
            <p:cNvGrpSpPr/>
            <p:nvPr/>
          </p:nvGrpSpPr>
          <p:grpSpPr>
            <a:xfrm>
              <a:off x="7553684" y="671398"/>
              <a:ext cx="1000798" cy="914857"/>
              <a:chOff x="7553684" y="671398"/>
              <a:chExt cx="1000798" cy="914857"/>
            </a:xfrm>
          </p:grpSpPr>
          <p:sp>
            <p:nvSpPr>
              <p:cNvPr id="91" name="Freeform: Shape 90">
                <a:extLst>
                  <a:ext uri="{FF2B5EF4-FFF2-40B4-BE49-F238E27FC236}">
                    <a16:creationId xmlns:a16="http://schemas.microsoft.com/office/drawing/2014/main" id="{DA5B933A-D880-4822-890F-501F0B870349}"/>
                  </a:ext>
                </a:extLst>
              </p:cNvPr>
              <p:cNvSpPr/>
              <p:nvPr/>
            </p:nvSpPr>
            <p:spPr>
              <a:xfrm>
                <a:off x="7553684" y="993724"/>
                <a:ext cx="293712" cy="272605"/>
              </a:xfrm>
              <a:custGeom>
                <a:avLst/>
                <a:gdLst>
                  <a:gd name="connsiteX0" fmla="*/ 0 w 293712"/>
                  <a:gd name="connsiteY0" fmla="*/ 0 h 272605"/>
                  <a:gd name="connsiteX1" fmla="*/ 9204 w 293712"/>
                  <a:gd name="connsiteY1" fmla="*/ 46977 h 272605"/>
                  <a:gd name="connsiteX2" fmla="*/ 284508 w 293712"/>
                  <a:gd name="connsiteY2" fmla="*/ 272606 h 272605"/>
                  <a:gd name="connsiteX3" fmla="*/ 293712 w 293712"/>
                  <a:gd name="connsiteY3" fmla="*/ 240716 h 272605"/>
                  <a:gd name="connsiteX4" fmla="*/ 250199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4" y="46977"/>
                    </a:lnTo>
                    <a:lnTo>
                      <a:pt x="284508" y="272606"/>
                    </a:lnTo>
                    <a:lnTo>
                      <a:pt x="293712" y="240716"/>
                    </a:lnTo>
                    <a:lnTo>
                      <a:pt x="250199" y="103213"/>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3115F1B5-211F-4A67-8692-C62EF69F85CA}"/>
                  </a:ext>
                </a:extLst>
              </p:cNvPr>
              <p:cNvSpPr/>
              <p:nvPr/>
            </p:nvSpPr>
            <p:spPr>
              <a:xfrm>
                <a:off x="7553684" y="797928"/>
                <a:ext cx="601231" cy="436511"/>
              </a:xfrm>
              <a:custGeom>
                <a:avLst/>
                <a:gdLst>
                  <a:gd name="connsiteX0" fmla="*/ 0 w 601231"/>
                  <a:gd name="connsiteY0" fmla="*/ 195796 h 436511"/>
                  <a:gd name="connsiteX1" fmla="*/ 238485 w 601231"/>
                  <a:gd name="connsiteY1" fmla="*/ 0 h 436511"/>
                  <a:gd name="connsiteX2" fmla="*/ 348941 w 601231"/>
                  <a:gd name="connsiteY2" fmla="*/ 0 h 436511"/>
                  <a:gd name="connsiteX3" fmla="*/ 601232 w 601231"/>
                  <a:gd name="connsiteY3" fmla="*/ 195796 h 436511"/>
                  <a:gd name="connsiteX4" fmla="*/ 293712 w 601231"/>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1" h="436511">
                    <a:moveTo>
                      <a:pt x="0" y="195796"/>
                    </a:moveTo>
                    <a:lnTo>
                      <a:pt x="238485" y="0"/>
                    </a:lnTo>
                    <a:lnTo>
                      <a:pt x="348941" y="0"/>
                    </a:lnTo>
                    <a:lnTo>
                      <a:pt x="601232" y="195796"/>
                    </a:lnTo>
                    <a:lnTo>
                      <a:pt x="293712" y="436512"/>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C975A1B-A356-44AF-8220-5DE8C093B535}"/>
                  </a:ext>
                </a:extLst>
              </p:cNvPr>
              <p:cNvSpPr/>
              <p:nvPr/>
            </p:nvSpPr>
            <p:spPr>
              <a:xfrm>
                <a:off x="8033163" y="1159002"/>
                <a:ext cx="521318" cy="415937"/>
              </a:xfrm>
              <a:custGeom>
                <a:avLst/>
                <a:gdLst>
                  <a:gd name="connsiteX0" fmla="*/ 314632 w 521318"/>
                  <a:gd name="connsiteY0" fmla="*/ 0 h 415937"/>
                  <a:gd name="connsiteX1" fmla="*/ 258568 w 521318"/>
                  <a:gd name="connsiteY1" fmla="*/ 46977 h 415937"/>
                  <a:gd name="connsiteX2" fmla="*/ 217983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9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568" y="46977"/>
                    </a:lnTo>
                    <a:lnTo>
                      <a:pt x="217983" y="18860"/>
                    </a:lnTo>
                    <a:lnTo>
                      <a:pt x="176981" y="58636"/>
                    </a:lnTo>
                    <a:lnTo>
                      <a:pt x="206268" y="90869"/>
                    </a:lnTo>
                    <a:lnTo>
                      <a:pt x="91628" y="186881"/>
                    </a:lnTo>
                    <a:lnTo>
                      <a:pt x="57739"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6AB06E6F-CB57-4A5F-9511-46A92D2146C5}"/>
                  </a:ext>
                </a:extLst>
              </p:cNvPr>
              <p:cNvSpPr/>
              <p:nvPr/>
            </p:nvSpPr>
            <p:spPr>
              <a:xfrm>
                <a:off x="7771667"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E43C77D8-B06D-4150-8097-21C51955CF46}"/>
                  </a:ext>
                </a:extLst>
              </p:cNvPr>
              <p:cNvSpPr/>
              <p:nvPr/>
            </p:nvSpPr>
            <p:spPr>
              <a:xfrm>
                <a:off x="7849906" y="1036929"/>
                <a:ext cx="479479" cy="374103"/>
              </a:xfrm>
              <a:custGeom>
                <a:avLst/>
                <a:gdLst>
                  <a:gd name="connsiteX0" fmla="*/ 0 w 479479"/>
                  <a:gd name="connsiteY0" fmla="*/ 270891 h 374103"/>
                  <a:gd name="connsiteX1" fmla="*/ 160245 w 479479"/>
                  <a:gd name="connsiteY1" fmla="*/ 374104 h 374103"/>
                  <a:gd name="connsiteX2" fmla="*/ 479480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245" y="374104"/>
                    </a:lnTo>
                    <a:lnTo>
                      <a:pt x="479480" y="103556"/>
                    </a:lnTo>
                    <a:lnTo>
                      <a:pt x="332623" y="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0263BC8A-0510-4EAE-84EE-FA93ABF8C505}"/>
                  </a:ext>
                </a:extLst>
              </p:cNvPr>
              <p:cNvSpPr/>
              <p:nvPr/>
            </p:nvSpPr>
            <p:spPr>
              <a:xfrm>
                <a:off x="8223950" y="912799"/>
                <a:ext cx="316724" cy="212598"/>
              </a:xfrm>
              <a:custGeom>
                <a:avLst/>
                <a:gdLst>
                  <a:gd name="connsiteX0" fmla="*/ 36401 w 316724"/>
                  <a:gd name="connsiteY0" fmla="*/ 62408 h 212598"/>
                  <a:gd name="connsiteX1" fmla="*/ 192461 w 316724"/>
                  <a:gd name="connsiteY1" fmla="*/ 0 h 212598"/>
                  <a:gd name="connsiteX2" fmla="*/ 316725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1" y="62408"/>
                    </a:moveTo>
                    <a:lnTo>
                      <a:pt x="192461" y="0"/>
                    </a:lnTo>
                    <a:lnTo>
                      <a:pt x="316725"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46A59D88-662C-4268-B7D5-AE8562158A3C}"/>
                  </a:ext>
                </a:extLst>
              </p:cNvPr>
              <p:cNvSpPr/>
              <p:nvPr/>
            </p:nvSpPr>
            <p:spPr>
              <a:xfrm>
                <a:off x="7805975" y="965606"/>
                <a:ext cx="509604" cy="408051"/>
              </a:xfrm>
              <a:custGeom>
                <a:avLst/>
                <a:gdLst>
                  <a:gd name="connsiteX0" fmla="*/ 348941 w 509604"/>
                  <a:gd name="connsiteY0" fmla="*/ 28118 h 408051"/>
                  <a:gd name="connsiteX1" fmla="*/ 41421 w 509604"/>
                  <a:gd name="connsiteY1" fmla="*/ 268834 h 408051"/>
                  <a:gd name="connsiteX2" fmla="*/ 0 w 509604"/>
                  <a:gd name="connsiteY2" fmla="*/ 408051 h 408051"/>
                  <a:gd name="connsiteX3" fmla="*/ 509604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A9D50EB4-F8F5-41A8-995C-816D6D88A15A}"/>
                  </a:ext>
                </a:extLst>
              </p:cNvPr>
              <p:cNvSpPr/>
              <p:nvPr/>
            </p:nvSpPr>
            <p:spPr>
              <a:xfrm>
                <a:off x="8281271" y="1078420"/>
                <a:ext cx="68616" cy="62064"/>
              </a:xfrm>
              <a:custGeom>
                <a:avLst/>
                <a:gdLst>
                  <a:gd name="connsiteX0" fmla="*/ 0 w 68616"/>
                  <a:gd name="connsiteY0" fmla="*/ 39434 h 62064"/>
                  <a:gd name="connsiteX1" fmla="*/ 48115 w 68616"/>
                  <a:gd name="connsiteY1" fmla="*/ 0 h 62064"/>
                  <a:gd name="connsiteX2" fmla="*/ 68616 w 68616"/>
                  <a:gd name="connsiteY2" fmla="*/ 28118 h 62064"/>
                  <a:gd name="connsiteX3" fmla="*/ 18409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0" y="39434"/>
                    </a:moveTo>
                    <a:lnTo>
                      <a:pt x="48115" y="0"/>
                    </a:lnTo>
                    <a:lnTo>
                      <a:pt x="68616" y="28118"/>
                    </a:lnTo>
                    <a:lnTo>
                      <a:pt x="18409" y="6206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63802E-A427-4874-A099-6F37C23E3576}"/>
                  </a:ext>
                </a:extLst>
              </p:cNvPr>
              <p:cNvSpPr/>
              <p:nvPr/>
            </p:nvSpPr>
            <p:spPr>
              <a:xfrm>
                <a:off x="7930238" y="1347254"/>
                <a:ext cx="80331" cy="97794"/>
              </a:xfrm>
              <a:custGeom>
                <a:avLst/>
                <a:gdLst>
                  <a:gd name="connsiteX0" fmla="*/ 0 w 80331"/>
                  <a:gd name="connsiteY0" fmla="*/ 63779 h 97794"/>
                  <a:gd name="connsiteX1" fmla="*/ 80331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1" y="0"/>
                      <a:pt x="80331"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D832E8D-2AC3-468C-B644-646A917AEDE3}"/>
                  </a:ext>
                </a:extLst>
              </p:cNvPr>
              <p:cNvSpPr/>
              <p:nvPr/>
            </p:nvSpPr>
            <p:spPr>
              <a:xfrm rot="-8100486">
                <a:off x="8047438" y="1075796"/>
                <a:ext cx="123006" cy="304492"/>
              </a:xfrm>
              <a:custGeom>
                <a:avLst/>
                <a:gdLst>
                  <a:gd name="connsiteX0" fmla="*/ 123007 w 123006"/>
                  <a:gd name="connsiteY0" fmla="*/ 152246 h 304492"/>
                  <a:gd name="connsiteX1" fmla="*/ 61504 w 123006"/>
                  <a:gd name="connsiteY1" fmla="*/ 304492 h 304492"/>
                  <a:gd name="connsiteX2" fmla="*/ 0 w 123006"/>
                  <a:gd name="connsiteY2" fmla="*/ 152246 h 304492"/>
                  <a:gd name="connsiteX3" fmla="*/ 61504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4" y="304492"/>
                    </a:cubicBezTo>
                    <a:cubicBezTo>
                      <a:pt x="27536" y="304492"/>
                      <a:pt x="0" y="236329"/>
                      <a:pt x="0" y="152246"/>
                    </a:cubicBezTo>
                    <a:cubicBezTo>
                      <a:pt x="0" y="68163"/>
                      <a:pt x="27536" y="0"/>
                      <a:pt x="61504"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8E94706A-88A7-4D4A-9BF2-D4056D06C248}"/>
                  </a:ext>
                </a:extLst>
              </p:cNvPr>
              <p:cNvSpPr/>
              <p:nvPr/>
            </p:nvSpPr>
            <p:spPr>
              <a:xfrm>
                <a:off x="7589247"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D4D8D62-B355-42CB-AD08-A75CA1E0E716}"/>
                  </a:ext>
                </a:extLst>
              </p:cNvPr>
              <p:cNvSpPr/>
              <p:nvPr/>
            </p:nvSpPr>
            <p:spPr>
              <a:xfrm>
                <a:off x="801015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raphic 4">
              <a:extLst>
                <a:ext uri="{FF2B5EF4-FFF2-40B4-BE49-F238E27FC236}">
                  <a16:creationId xmlns:a16="http://schemas.microsoft.com/office/drawing/2014/main" id="{0C41F16D-FF4F-4C1F-98F1-C4FED5DEDB8F}"/>
                </a:ext>
              </a:extLst>
            </p:cNvPr>
            <p:cNvGrpSpPr/>
            <p:nvPr/>
          </p:nvGrpSpPr>
          <p:grpSpPr>
            <a:xfrm>
              <a:off x="10526372" y="671398"/>
              <a:ext cx="1000799" cy="914857"/>
              <a:chOff x="10526372" y="671398"/>
              <a:chExt cx="1000799" cy="914857"/>
            </a:xfrm>
          </p:grpSpPr>
          <p:sp>
            <p:nvSpPr>
              <p:cNvPr id="104" name="Freeform: Shape 103">
                <a:extLst>
                  <a:ext uri="{FF2B5EF4-FFF2-40B4-BE49-F238E27FC236}">
                    <a16:creationId xmlns:a16="http://schemas.microsoft.com/office/drawing/2014/main" id="{7E05F4C3-6C28-4492-B2D2-836B923B8402}"/>
                  </a:ext>
                </a:extLst>
              </p:cNvPr>
              <p:cNvSpPr/>
              <p:nvPr/>
            </p:nvSpPr>
            <p:spPr>
              <a:xfrm>
                <a:off x="11233458" y="993724"/>
                <a:ext cx="293713" cy="272605"/>
              </a:xfrm>
              <a:custGeom>
                <a:avLst/>
                <a:gdLst>
                  <a:gd name="connsiteX0" fmla="*/ 293713 w 293713"/>
                  <a:gd name="connsiteY0" fmla="*/ 0 h 272605"/>
                  <a:gd name="connsiteX1" fmla="*/ 284508 w 293713"/>
                  <a:gd name="connsiteY1" fmla="*/ 46977 h 272605"/>
                  <a:gd name="connsiteX2" fmla="*/ 9205 w 293713"/>
                  <a:gd name="connsiteY2" fmla="*/ 272606 h 272605"/>
                  <a:gd name="connsiteX3" fmla="*/ 0 w 293713"/>
                  <a:gd name="connsiteY3" fmla="*/ 240716 h 272605"/>
                  <a:gd name="connsiteX4" fmla="*/ 43514 w 293713"/>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3" h="272605">
                    <a:moveTo>
                      <a:pt x="293713" y="0"/>
                    </a:moveTo>
                    <a:lnTo>
                      <a:pt x="284508" y="46977"/>
                    </a:lnTo>
                    <a:lnTo>
                      <a:pt x="9205" y="272606"/>
                    </a:lnTo>
                    <a:lnTo>
                      <a:pt x="0" y="240716"/>
                    </a:lnTo>
                    <a:lnTo>
                      <a:pt x="43514" y="103213"/>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913314A-C9C5-4DA9-A4F1-E9F80677F980}"/>
                  </a:ext>
                </a:extLst>
              </p:cNvPr>
              <p:cNvSpPr/>
              <p:nvPr/>
            </p:nvSpPr>
            <p:spPr>
              <a:xfrm>
                <a:off x="10925938" y="797928"/>
                <a:ext cx="601232" cy="436511"/>
              </a:xfrm>
              <a:custGeom>
                <a:avLst/>
                <a:gdLst>
                  <a:gd name="connsiteX0" fmla="*/ 601233 w 601232"/>
                  <a:gd name="connsiteY0" fmla="*/ 195796 h 436511"/>
                  <a:gd name="connsiteX1" fmla="*/ 362748 w 601232"/>
                  <a:gd name="connsiteY1" fmla="*/ 0 h 436511"/>
                  <a:gd name="connsiteX2" fmla="*/ 252292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3" y="195796"/>
                    </a:moveTo>
                    <a:lnTo>
                      <a:pt x="362748" y="0"/>
                    </a:lnTo>
                    <a:lnTo>
                      <a:pt x="252292"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93E48ACC-2233-4174-9D06-7C2D6C882121}"/>
                  </a:ext>
                </a:extLst>
              </p:cNvPr>
              <p:cNvSpPr/>
              <p:nvPr/>
            </p:nvSpPr>
            <p:spPr>
              <a:xfrm>
                <a:off x="10526372" y="1159002"/>
                <a:ext cx="521319" cy="415937"/>
              </a:xfrm>
              <a:custGeom>
                <a:avLst/>
                <a:gdLst>
                  <a:gd name="connsiteX0" fmla="*/ 206687 w 521319"/>
                  <a:gd name="connsiteY0" fmla="*/ 0 h 415937"/>
                  <a:gd name="connsiteX1" fmla="*/ 262752 w 521319"/>
                  <a:gd name="connsiteY1" fmla="*/ 46977 h 415937"/>
                  <a:gd name="connsiteX2" fmla="*/ 303336 w 521319"/>
                  <a:gd name="connsiteY2" fmla="*/ 18860 h 415937"/>
                  <a:gd name="connsiteX3" fmla="*/ 344338 w 521319"/>
                  <a:gd name="connsiteY3" fmla="*/ 58636 h 415937"/>
                  <a:gd name="connsiteX4" fmla="*/ 315051 w 521319"/>
                  <a:gd name="connsiteY4" fmla="*/ 90869 h 415937"/>
                  <a:gd name="connsiteX5" fmla="*/ 429691 w 521319"/>
                  <a:gd name="connsiteY5" fmla="*/ 186881 h 415937"/>
                  <a:gd name="connsiteX6" fmla="*/ 463999 w 521319"/>
                  <a:gd name="connsiteY6" fmla="*/ 146761 h 415937"/>
                  <a:gd name="connsiteX7" fmla="*/ 500400 w 521319"/>
                  <a:gd name="connsiteY7" fmla="*/ 201282 h 415937"/>
                  <a:gd name="connsiteX8" fmla="*/ 477388 w 521319"/>
                  <a:gd name="connsiteY8" fmla="*/ 227000 h 415937"/>
                  <a:gd name="connsiteX9" fmla="*/ 521319 w 521319"/>
                  <a:gd name="connsiteY9" fmla="*/ 263347 h 415937"/>
                  <a:gd name="connsiteX10" fmla="*/ 413373 w 521319"/>
                  <a:gd name="connsiteY10" fmla="*/ 415938 h 415937"/>
                  <a:gd name="connsiteX11" fmla="*/ 0 w 521319"/>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9" h="415937">
                    <a:moveTo>
                      <a:pt x="206687" y="0"/>
                    </a:moveTo>
                    <a:lnTo>
                      <a:pt x="262752" y="46977"/>
                    </a:lnTo>
                    <a:lnTo>
                      <a:pt x="303336" y="18860"/>
                    </a:lnTo>
                    <a:lnTo>
                      <a:pt x="344338" y="58636"/>
                    </a:lnTo>
                    <a:lnTo>
                      <a:pt x="315051" y="90869"/>
                    </a:lnTo>
                    <a:lnTo>
                      <a:pt x="429691" y="186881"/>
                    </a:lnTo>
                    <a:lnTo>
                      <a:pt x="463999" y="146761"/>
                    </a:lnTo>
                    <a:lnTo>
                      <a:pt x="500400" y="201282"/>
                    </a:lnTo>
                    <a:lnTo>
                      <a:pt x="477388" y="227000"/>
                    </a:lnTo>
                    <a:lnTo>
                      <a:pt x="521319" y="263347"/>
                    </a:lnTo>
                    <a:lnTo>
                      <a:pt x="413373" y="415938"/>
                    </a:lnTo>
                    <a:lnTo>
                      <a:pt x="0" y="64122"/>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FC38BAC-DBAD-425E-A29B-A6FDA58D5819}"/>
                  </a:ext>
                </a:extLst>
              </p:cNvPr>
              <p:cNvSpPr/>
              <p:nvPr/>
            </p:nvSpPr>
            <p:spPr>
              <a:xfrm>
                <a:off x="11079907" y="1334223"/>
                <a:ext cx="229280" cy="252031"/>
              </a:xfrm>
              <a:custGeom>
                <a:avLst/>
                <a:gdLst>
                  <a:gd name="connsiteX0" fmla="*/ 194972 w 229280"/>
                  <a:gd name="connsiteY0" fmla="*/ 39434 h 252031"/>
                  <a:gd name="connsiteX1" fmla="*/ 229280 w 229280"/>
                  <a:gd name="connsiteY1" fmla="*/ 178651 h 252031"/>
                  <a:gd name="connsiteX2" fmla="*/ 75730 w 229280"/>
                  <a:gd name="connsiteY2" fmla="*/ 252032 h 252031"/>
                  <a:gd name="connsiteX3" fmla="*/ 0 w 229280"/>
                  <a:gd name="connsiteY3" fmla="*/ 97727 h 252031"/>
                  <a:gd name="connsiteX4" fmla="*/ 160664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2" y="39434"/>
                    </a:moveTo>
                    <a:lnTo>
                      <a:pt x="229280" y="178651"/>
                    </a:lnTo>
                    <a:lnTo>
                      <a:pt x="75730" y="252032"/>
                    </a:lnTo>
                    <a:lnTo>
                      <a:pt x="0" y="97727"/>
                    </a:lnTo>
                    <a:lnTo>
                      <a:pt x="160664" y="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D5B93DD5-F08F-4A29-B562-D1C112140869}"/>
                  </a:ext>
                </a:extLst>
              </p:cNvPr>
              <p:cNvSpPr/>
              <p:nvPr/>
            </p:nvSpPr>
            <p:spPr>
              <a:xfrm>
                <a:off x="10751468" y="1036929"/>
                <a:ext cx="479897" cy="374103"/>
              </a:xfrm>
              <a:custGeom>
                <a:avLst/>
                <a:gdLst>
                  <a:gd name="connsiteX0" fmla="*/ 479898 w 479897"/>
                  <a:gd name="connsiteY0" fmla="*/ 270891 h 374103"/>
                  <a:gd name="connsiteX1" fmla="*/ 319235 w 479897"/>
                  <a:gd name="connsiteY1" fmla="*/ 374104 h 374103"/>
                  <a:gd name="connsiteX2" fmla="*/ 0 w 479897"/>
                  <a:gd name="connsiteY2" fmla="*/ 103556 h 374103"/>
                  <a:gd name="connsiteX3" fmla="*/ 146857 w 479897"/>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7" h="374103">
                    <a:moveTo>
                      <a:pt x="479898" y="270891"/>
                    </a:moveTo>
                    <a:lnTo>
                      <a:pt x="319235" y="374104"/>
                    </a:lnTo>
                    <a:lnTo>
                      <a:pt x="0" y="103556"/>
                    </a:lnTo>
                    <a:lnTo>
                      <a:pt x="146857" y="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43C00C3-9B44-45A3-9995-DF0171AFAE74}"/>
                  </a:ext>
                </a:extLst>
              </p:cNvPr>
              <p:cNvSpPr/>
              <p:nvPr/>
            </p:nvSpPr>
            <p:spPr>
              <a:xfrm>
                <a:off x="10540179" y="912799"/>
                <a:ext cx="316723" cy="212598"/>
              </a:xfrm>
              <a:custGeom>
                <a:avLst/>
                <a:gdLst>
                  <a:gd name="connsiteX0" fmla="*/ 280324 w 316723"/>
                  <a:gd name="connsiteY0" fmla="*/ 62408 h 212598"/>
                  <a:gd name="connsiteX1" fmla="*/ 124263 w 316723"/>
                  <a:gd name="connsiteY1" fmla="*/ 0 h 212598"/>
                  <a:gd name="connsiteX2" fmla="*/ 0 w 316723"/>
                  <a:gd name="connsiteY2" fmla="*/ 109042 h 212598"/>
                  <a:gd name="connsiteX3" fmla="*/ 186185 w 316723"/>
                  <a:gd name="connsiteY3" fmla="*/ 212598 h 212598"/>
                  <a:gd name="connsiteX4" fmla="*/ 316724 w 316723"/>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3" h="212598">
                    <a:moveTo>
                      <a:pt x="280324" y="62408"/>
                    </a:moveTo>
                    <a:lnTo>
                      <a:pt x="124263" y="0"/>
                    </a:lnTo>
                    <a:lnTo>
                      <a:pt x="0" y="109042"/>
                    </a:lnTo>
                    <a:lnTo>
                      <a:pt x="186185" y="212598"/>
                    </a:lnTo>
                    <a:lnTo>
                      <a:pt x="316724" y="11110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8A3445C7-DD60-4C2E-BA0D-B0A263FCBDE2}"/>
                  </a:ext>
                </a:extLst>
              </p:cNvPr>
              <p:cNvSpPr/>
              <p:nvPr/>
            </p:nvSpPr>
            <p:spPr>
              <a:xfrm>
                <a:off x="10765275" y="965606"/>
                <a:ext cx="509604" cy="408051"/>
              </a:xfrm>
              <a:custGeom>
                <a:avLst/>
                <a:gdLst>
                  <a:gd name="connsiteX0" fmla="*/ 160663 w 509604"/>
                  <a:gd name="connsiteY0" fmla="*/ 28118 h 408051"/>
                  <a:gd name="connsiteX1" fmla="*/ 468182 w 509604"/>
                  <a:gd name="connsiteY1" fmla="*/ 268834 h 408051"/>
                  <a:gd name="connsiteX2" fmla="*/ 509604 w 509604"/>
                  <a:gd name="connsiteY2" fmla="*/ 408051 h 408051"/>
                  <a:gd name="connsiteX3" fmla="*/ 0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160663" y="28118"/>
                    </a:moveTo>
                    <a:lnTo>
                      <a:pt x="468182"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C4FDDCA4-BE6C-4ED5-A719-6219BC66DB9B}"/>
                  </a:ext>
                </a:extLst>
              </p:cNvPr>
              <p:cNvSpPr/>
              <p:nvPr/>
            </p:nvSpPr>
            <p:spPr>
              <a:xfrm>
                <a:off x="10730967"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AD7B6E16-50D0-4630-97A8-0DCE1958418A}"/>
                  </a:ext>
                </a:extLst>
              </p:cNvPr>
              <p:cNvSpPr/>
              <p:nvPr/>
            </p:nvSpPr>
            <p:spPr>
              <a:xfrm>
                <a:off x="11070703"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1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1" y="99784"/>
                      <a:pt x="59831"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9046949E-67F8-4DA6-AC2A-8B1011640304}"/>
                  </a:ext>
                </a:extLst>
              </p:cNvPr>
              <p:cNvSpPr/>
              <p:nvPr/>
            </p:nvSpPr>
            <p:spPr>
              <a:xfrm rot="-2700000">
                <a:off x="10909638" y="1075315"/>
                <a:ext cx="123006" cy="304492"/>
              </a:xfrm>
              <a:custGeom>
                <a:avLst/>
                <a:gdLst>
                  <a:gd name="connsiteX0" fmla="*/ 123007 w 123006"/>
                  <a:gd name="connsiteY0" fmla="*/ 152246 h 304492"/>
                  <a:gd name="connsiteX1" fmla="*/ 61503 w 123006"/>
                  <a:gd name="connsiteY1" fmla="*/ 304492 h 304492"/>
                  <a:gd name="connsiteX2" fmla="*/ 0 w 123006"/>
                  <a:gd name="connsiteY2" fmla="*/ 152246 h 304492"/>
                  <a:gd name="connsiteX3" fmla="*/ 61503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3" y="304492"/>
                    </a:cubicBezTo>
                    <a:cubicBezTo>
                      <a:pt x="27536" y="304492"/>
                      <a:pt x="0" y="236329"/>
                      <a:pt x="0" y="152246"/>
                    </a:cubicBezTo>
                    <a:cubicBezTo>
                      <a:pt x="0" y="68163"/>
                      <a:pt x="27536" y="0"/>
                      <a:pt x="61503"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5198E6E-0734-4DEC-9789-CA6AE6F38578}"/>
                  </a:ext>
                </a:extLst>
              </p:cNvPr>
              <p:cNvSpPr/>
              <p:nvPr/>
            </p:nvSpPr>
            <p:spPr>
              <a:xfrm>
                <a:off x="1145939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1002EAC-524D-4F00-825C-4BDCD673F2E1}"/>
                  </a:ext>
                </a:extLst>
              </p:cNvPr>
              <p:cNvSpPr/>
              <p:nvPr/>
            </p:nvSpPr>
            <p:spPr>
              <a:xfrm>
                <a:off x="11038068"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7" name="Picture 4">
            <a:extLst>
              <a:ext uri="{FF2B5EF4-FFF2-40B4-BE49-F238E27FC236}">
                <a16:creationId xmlns:a16="http://schemas.microsoft.com/office/drawing/2014/main" id="{E46703B2-012E-4141-8C51-7AA6214EEA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8324" y="2302925"/>
            <a:ext cx="2624002" cy="2667347"/>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A7D05272-AF3E-4EFD-82A6-F2BAC7B64795}"/>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63240" y="2914712"/>
            <a:ext cx="888296" cy="2068063"/>
          </a:xfrm>
          <a:prstGeom prst="rect">
            <a:avLst/>
          </a:prstGeom>
        </p:spPr>
      </p:pic>
      <p:pic>
        <p:nvPicPr>
          <p:cNvPr id="120" name="Picture 14" descr="Fairy Tale Pink Sticker">
            <a:extLst>
              <a:ext uri="{FF2B5EF4-FFF2-40B4-BE49-F238E27FC236}">
                <a16:creationId xmlns:a16="http://schemas.microsoft.com/office/drawing/2014/main" id="{C6E5B28F-70DD-4998-845D-5C932EED8599}"/>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8099572">
            <a:off x="1612356" y="2244155"/>
            <a:ext cx="865007" cy="865007"/>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4" descr="http://images.clipartpanda.com/circus-ringmaster-clipart-dumbo_ringmaster.gif">
            <a:extLst>
              <a:ext uri="{FF2B5EF4-FFF2-40B4-BE49-F238E27FC236}">
                <a16:creationId xmlns:a16="http://schemas.microsoft.com/office/drawing/2014/main" id="{4C858BE8-C1ED-485D-BEE2-32DAF0D7CCE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04482" y="1910091"/>
            <a:ext cx="2570252" cy="3258416"/>
          </a:xfrm>
          <a:prstGeom prst="rect">
            <a:avLst/>
          </a:prstGeom>
          <a:noFill/>
          <a:extLst>
            <a:ext uri="{909E8E84-426E-40DD-AFC4-6F175D3DCCD1}">
              <a14:hiddenFill xmlns:a14="http://schemas.microsoft.com/office/drawing/2010/main">
                <a:solidFill>
                  <a:srgbClr val="FFFFFF"/>
                </a:solidFill>
              </a14:hiddenFill>
            </a:ext>
          </a:extLst>
        </p:spPr>
      </p:pic>
      <p:sp>
        <p:nvSpPr>
          <p:cNvPr id="122" name="Speech Bubble: Rectangle with Corners Rounded 121">
            <a:extLst>
              <a:ext uri="{FF2B5EF4-FFF2-40B4-BE49-F238E27FC236}">
                <a16:creationId xmlns:a16="http://schemas.microsoft.com/office/drawing/2014/main" id="{D4A436C1-F4C7-43F9-84BA-62F82D910639}"/>
              </a:ext>
            </a:extLst>
          </p:cNvPr>
          <p:cNvSpPr/>
          <p:nvPr/>
        </p:nvSpPr>
        <p:spPr>
          <a:xfrm>
            <a:off x="1681528" y="1184317"/>
            <a:ext cx="5613902" cy="639603"/>
          </a:xfrm>
          <a:prstGeom prst="wedgeRoundRectCallout">
            <a:avLst>
              <a:gd name="adj1" fmla="val -26840"/>
              <a:gd name="adj2" fmla="val 41583"/>
              <a:gd name="adj3" fmla="val 16667"/>
            </a:avLst>
          </a:prstGeom>
          <a:solidFill>
            <a:srgbClr val="CCF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字魂105号-简雅黑"/>
                <a:cs typeface="+mn-cs"/>
              </a:rPr>
              <a:t>Muốn</a:t>
            </a:r>
            <a:r>
              <a:rPr kumimoji="0" lang="en-US" sz="2800" b="0" i="0" u="none" strike="noStrike" kern="1200" cap="none" spc="0" normalizeH="0" noProof="0">
                <a:ln>
                  <a:noFill/>
                </a:ln>
                <a:solidFill>
                  <a:srgbClr val="FF0000"/>
                </a:solidFill>
                <a:effectLst/>
                <a:uLnTx/>
                <a:uFillTx/>
                <a:latin typeface="字魂105号-简雅黑"/>
                <a:cs typeface="+mn-cs"/>
              </a:rPr>
              <a:t> tì</a:t>
            </a:r>
            <a:r>
              <a:rPr kumimoji="0" lang="en-US" sz="2800" b="0" i="0" u="none" strike="noStrike" kern="1200" cap="none" spc="0" normalizeH="0" baseline="0" noProof="0">
                <a:ln>
                  <a:noFill/>
                </a:ln>
                <a:solidFill>
                  <a:srgbClr val="FF0000"/>
                </a:solidFill>
                <a:effectLst/>
                <a:uLnTx/>
                <a:uFillTx/>
                <a:latin typeface="字魂105号-简雅黑"/>
                <a:cs typeface="+mn-cs"/>
              </a:rPr>
              <a:t>m số bị</a:t>
            </a:r>
            <a:r>
              <a:rPr kumimoji="0" lang="en-US" sz="2800" b="0" i="0" u="none" strike="noStrike" kern="1200" cap="none" spc="0" normalizeH="0" noProof="0">
                <a:ln>
                  <a:noFill/>
                </a:ln>
                <a:solidFill>
                  <a:srgbClr val="FF0000"/>
                </a:solidFill>
                <a:effectLst/>
                <a:uLnTx/>
                <a:uFillTx/>
                <a:latin typeface="字魂105号-简雅黑"/>
                <a:cs typeface="+mn-cs"/>
              </a:rPr>
              <a:t> </a:t>
            </a:r>
            <a:r>
              <a:rPr kumimoji="0" lang="en-US" sz="2800" b="0" i="0" u="none" strike="noStrike" kern="1200" cap="none" spc="0" normalizeH="0" baseline="0" noProof="0">
                <a:ln>
                  <a:noFill/>
                </a:ln>
                <a:solidFill>
                  <a:srgbClr val="FF0000"/>
                </a:solidFill>
                <a:effectLst/>
                <a:uLnTx/>
                <a:uFillTx/>
                <a:latin typeface="字魂105号-简雅黑"/>
                <a:cs typeface="+mn-cs"/>
              </a:rPr>
              <a:t>chia ta làm</a:t>
            </a:r>
            <a:r>
              <a:rPr kumimoji="0" lang="en-US" sz="2800" b="0" i="0" u="none" strike="noStrike" kern="1200" cap="none" spc="0" normalizeH="0" noProof="0">
                <a:ln>
                  <a:noFill/>
                </a:ln>
                <a:solidFill>
                  <a:srgbClr val="FF0000"/>
                </a:solidFill>
                <a:effectLst/>
                <a:uLnTx/>
                <a:uFillTx/>
                <a:latin typeface="字魂105号-简雅黑"/>
                <a:cs typeface="+mn-cs"/>
              </a:rPr>
              <a:t> thế nào?</a:t>
            </a:r>
            <a:endParaRPr kumimoji="0" lang="en-US" sz="2800" b="0" i="0" u="none" strike="noStrike" kern="1200" cap="none" spc="0" normalizeH="0" baseline="0" noProof="0">
              <a:ln>
                <a:noFill/>
              </a:ln>
              <a:solidFill>
                <a:srgbClr val="FF0000"/>
              </a:solidFill>
              <a:effectLst/>
              <a:uLnTx/>
              <a:uFillTx/>
              <a:latin typeface="字魂105号-简雅黑"/>
              <a:cs typeface="+mn-cs"/>
            </a:endParaRPr>
          </a:p>
        </p:txBody>
      </p:sp>
      <p:sp>
        <p:nvSpPr>
          <p:cNvPr id="123" name="Speech Bubble: Rectangle with Corners Rounded 122">
            <a:extLst>
              <a:ext uri="{FF2B5EF4-FFF2-40B4-BE49-F238E27FC236}">
                <a16:creationId xmlns:a16="http://schemas.microsoft.com/office/drawing/2014/main" id="{DE5486E8-EB18-47DE-87E7-46EA51C33842}"/>
              </a:ext>
            </a:extLst>
          </p:cNvPr>
          <p:cNvSpPr/>
          <p:nvPr/>
        </p:nvSpPr>
        <p:spPr>
          <a:xfrm>
            <a:off x="2404187" y="2087669"/>
            <a:ext cx="4249778" cy="919561"/>
          </a:xfrm>
          <a:prstGeom prst="wedgeRoundRectCallout">
            <a:avLst>
              <a:gd name="adj1" fmla="val -26840"/>
              <a:gd name="adj2" fmla="val 4158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B050"/>
                </a:solidFill>
                <a:effectLst/>
                <a:uLnTx/>
                <a:uFillTx/>
                <a:latin typeface="字魂105号-简雅黑"/>
                <a:cs typeface="+mn-cs"/>
              </a:rPr>
              <a:t>Muốn</a:t>
            </a:r>
            <a:r>
              <a:rPr kumimoji="0" lang="en-US" sz="2800" b="0" i="0" u="none" strike="noStrike" kern="1200" cap="none" spc="0" normalizeH="0" noProof="0">
                <a:ln>
                  <a:noFill/>
                </a:ln>
                <a:solidFill>
                  <a:srgbClr val="00B050"/>
                </a:solidFill>
                <a:effectLst/>
                <a:uLnTx/>
                <a:uFillTx/>
                <a:latin typeface="字魂105号-简雅黑"/>
                <a:cs typeface="+mn-cs"/>
              </a:rPr>
              <a:t> </a:t>
            </a:r>
            <a:r>
              <a:rPr kumimoji="0" lang="en-US" sz="2800" b="0" i="0" u="none" strike="noStrike" kern="1200" cap="none" spc="0" normalizeH="0" noProof="0">
                <a:ln>
                  <a:noFill/>
                </a:ln>
                <a:solidFill>
                  <a:srgbClr val="002060"/>
                </a:solidFill>
                <a:effectLst/>
                <a:uLnTx/>
                <a:uFillTx/>
                <a:latin typeface="字魂105号-简雅黑"/>
                <a:cs typeface="+mn-cs"/>
              </a:rPr>
              <a:t>tì</a:t>
            </a:r>
            <a:r>
              <a:rPr kumimoji="0" lang="en-US" sz="2800" b="0" i="0" u="none" strike="noStrike" kern="1200" cap="none" spc="0" normalizeH="0" baseline="0" noProof="0">
                <a:ln>
                  <a:noFill/>
                </a:ln>
                <a:solidFill>
                  <a:srgbClr val="002060"/>
                </a:solidFill>
                <a:effectLst/>
                <a:uLnTx/>
                <a:uFillTx/>
                <a:latin typeface="字魂105号-简雅黑"/>
                <a:cs typeface="+mn-cs"/>
              </a:rPr>
              <a:t>m số bị</a:t>
            </a:r>
            <a:r>
              <a:rPr kumimoji="0" lang="en-US" sz="2800" b="0" i="0" u="none" strike="noStrike" kern="1200" cap="none" spc="0" normalizeH="0" noProof="0">
                <a:ln>
                  <a:noFill/>
                </a:ln>
                <a:solidFill>
                  <a:srgbClr val="002060"/>
                </a:solidFill>
                <a:effectLst/>
                <a:uLnTx/>
                <a:uFillTx/>
                <a:latin typeface="字魂105号-简雅黑"/>
                <a:cs typeface="+mn-cs"/>
              </a:rPr>
              <a:t> </a:t>
            </a:r>
            <a:r>
              <a:rPr kumimoji="0" lang="en-US" sz="2800" b="0" i="0" u="none" strike="noStrike" kern="1200" cap="none" spc="0" normalizeH="0" baseline="0" noProof="0">
                <a:ln>
                  <a:noFill/>
                </a:ln>
                <a:solidFill>
                  <a:srgbClr val="002060"/>
                </a:solidFill>
                <a:effectLst/>
                <a:uLnTx/>
                <a:uFillTx/>
                <a:latin typeface="字魂105号-简雅黑"/>
                <a:cs typeface="+mn-cs"/>
              </a:rPr>
              <a:t>chia</a:t>
            </a:r>
            <a:r>
              <a:rPr kumimoji="0" lang="en-US" sz="2800" b="0" i="0" u="none" strike="noStrike" kern="1200" cap="none" spc="0" normalizeH="0" baseline="0" noProof="0">
                <a:ln>
                  <a:noFill/>
                </a:ln>
                <a:solidFill>
                  <a:srgbClr val="00B050"/>
                </a:solidFill>
                <a:effectLst/>
                <a:uLnTx/>
                <a:uFillTx/>
                <a:latin typeface="字魂105号-简雅黑"/>
                <a:cs typeface="+mn-cs"/>
              </a:rPr>
              <a:t> ta lấy</a:t>
            </a:r>
            <a:r>
              <a:rPr kumimoji="0" lang="en-US" sz="2800" b="0" i="0" u="none" strike="noStrike" kern="1200" cap="none" spc="0" normalizeH="0" noProof="0">
                <a:ln>
                  <a:noFill/>
                </a:ln>
                <a:solidFill>
                  <a:srgbClr val="00B050"/>
                </a:solidFill>
                <a:effectLst/>
                <a:uLnTx/>
                <a:uFillTx/>
                <a:latin typeface="字魂105号-简雅黑"/>
                <a:cs typeface="+mn-cs"/>
              </a:rPr>
              <a:t> </a:t>
            </a:r>
            <a:r>
              <a:rPr kumimoji="0" lang="en-US" sz="2800" b="0" i="0" u="none" strike="noStrike" kern="1200" cap="none" spc="0" normalizeH="0" noProof="0">
                <a:ln>
                  <a:noFill/>
                </a:ln>
                <a:solidFill>
                  <a:srgbClr val="7030A0"/>
                </a:solidFill>
                <a:effectLst/>
                <a:uLnTx/>
                <a:uFillTx/>
                <a:latin typeface="字魂105号-简雅黑"/>
                <a:cs typeface="+mn-cs"/>
              </a:rPr>
              <a:t>thương</a:t>
            </a:r>
            <a:r>
              <a:rPr kumimoji="0" lang="en-US" sz="2800" b="0" i="0" u="none" strike="noStrike" kern="1200" cap="none" spc="0" normalizeH="0" noProof="0">
                <a:ln>
                  <a:noFill/>
                </a:ln>
                <a:solidFill>
                  <a:srgbClr val="660033"/>
                </a:solidFill>
                <a:effectLst/>
                <a:uLnTx/>
                <a:uFillTx/>
                <a:latin typeface="字魂105号-简雅黑"/>
                <a:cs typeface="+mn-cs"/>
              </a:rPr>
              <a:t> </a:t>
            </a:r>
            <a:r>
              <a:rPr kumimoji="0" lang="en-US" sz="2800" b="0" i="0" u="none" strike="noStrike" kern="1200" cap="none" spc="0" normalizeH="0" noProof="0">
                <a:ln>
                  <a:noFill/>
                </a:ln>
                <a:solidFill>
                  <a:srgbClr val="FF3300"/>
                </a:solidFill>
                <a:effectLst/>
                <a:uLnTx/>
                <a:uFillTx/>
                <a:latin typeface="字魂105号-简雅黑"/>
                <a:cs typeface="+mn-cs"/>
              </a:rPr>
              <a:t>nhân</a:t>
            </a:r>
            <a:r>
              <a:rPr kumimoji="0" lang="en-US" sz="2800" b="0" i="0" u="none" strike="noStrike" kern="1200" cap="none" spc="0" normalizeH="0" noProof="0">
                <a:ln>
                  <a:noFill/>
                </a:ln>
                <a:solidFill>
                  <a:srgbClr val="00B050"/>
                </a:solidFill>
                <a:effectLst/>
                <a:uLnTx/>
                <a:uFillTx/>
                <a:latin typeface="字魂105号-简雅黑"/>
                <a:cs typeface="+mn-cs"/>
              </a:rPr>
              <a:t> với </a:t>
            </a:r>
            <a:r>
              <a:rPr kumimoji="0" lang="en-US" sz="2800" b="0" i="0" u="none" strike="noStrike" kern="1200" cap="none" spc="0" normalizeH="0" noProof="0">
                <a:ln>
                  <a:noFill/>
                </a:ln>
                <a:solidFill>
                  <a:srgbClr val="7030A0"/>
                </a:solidFill>
                <a:effectLst/>
                <a:uLnTx/>
                <a:uFillTx/>
                <a:latin typeface="字魂105号-简雅黑"/>
                <a:cs typeface="+mn-cs"/>
              </a:rPr>
              <a:t>số chia.</a:t>
            </a:r>
            <a:endParaRPr kumimoji="0" lang="en-US" sz="2800" b="0" i="0" u="none" strike="noStrike" kern="1200" cap="none" spc="0" normalizeH="0" baseline="0" noProof="0">
              <a:ln>
                <a:noFill/>
              </a:ln>
              <a:solidFill>
                <a:srgbClr val="7030A0"/>
              </a:solidFill>
              <a:effectLst/>
              <a:uLnTx/>
              <a:uFillTx/>
              <a:latin typeface="字魂105号-简雅黑"/>
              <a:cs typeface="+mn-cs"/>
            </a:endParaRPr>
          </a:p>
        </p:txBody>
      </p:sp>
      <p:pic>
        <p:nvPicPr>
          <p:cNvPr id="1026" name="Picture 2" descr="Hình động pháo hoa - Tự nhiên và xã hội 3 - Phạm Đức Hậu - Thư viện Tư liệu  giáo dục">
            <a:extLst>
              <a:ext uri="{FF2B5EF4-FFF2-40B4-BE49-F238E27FC236}">
                <a16:creationId xmlns:a16="http://schemas.microsoft.com/office/drawing/2014/main" id="{1FDA8E89-F39B-4CAE-830A-6A3C0DBFA237}"/>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120755" y="2449763"/>
            <a:ext cx="19050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phao-hoa-no-tren-bau-troi-www_tiengdong_com">
            <a:hlinkClick r:id="" action="ppaction://media"/>
            <a:extLst>
              <a:ext uri="{FF2B5EF4-FFF2-40B4-BE49-F238E27FC236}">
                <a16:creationId xmlns:a16="http://schemas.microsoft.com/office/drawing/2014/main" id="{6179DA52-1FE8-4F8D-9AF4-9094FCE870D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549098" y="2512599"/>
            <a:ext cx="609600" cy="609600"/>
          </a:xfrm>
          <a:prstGeom prst="rect">
            <a:avLst/>
          </a:prstGeom>
        </p:spPr>
      </p:pic>
      <p:pic>
        <p:nvPicPr>
          <p:cNvPr id="124" name="Picture 123">
            <a:hlinkClick r:id="rId15" action="ppaction://hlinksldjump"/>
            <a:extLst>
              <a:ext uri="{FF2B5EF4-FFF2-40B4-BE49-F238E27FC236}">
                <a16:creationId xmlns:a16="http://schemas.microsoft.com/office/drawing/2014/main" id="{B8DFF3D5-E5C5-429C-8B92-89ECD49A62A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456042" y="329933"/>
            <a:ext cx="796665" cy="796665"/>
          </a:xfrm>
          <a:prstGeom prst="rect">
            <a:avLst/>
          </a:prstGeom>
        </p:spPr>
      </p:pic>
    </p:spTree>
    <p:extLst>
      <p:ext uri="{BB962C8B-B14F-4D97-AF65-F5344CB8AC3E}">
        <p14:creationId xmlns:p14="http://schemas.microsoft.com/office/powerpoint/2010/main" val="129571254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18"/>
                                        </p:tgtEl>
                                        <p:attrNameLst>
                                          <p:attrName>r</p:attrName>
                                        </p:attrNameLst>
                                      </p:cBhvr>
                                    </p:animRot>
                                    <p:animRot by="-240000">
                                      <p:cBhvr>
                                        <p:cTn id="10" dur="200" fill="hold">
                                          <p:stCondLst>
                                            <p:cond delay="200"/>
                                          </p:stCondLst>
                                        </p:cTn>
                                        <p:tgtEl>
                                          <p:spTgt spid="118"/>
                                        </p:tgtEl>
                                        <p:attrNameLst>
                                          <p:attrName>r</p:attrName>
                                        </p:attrNameLst>
                                      </p:cBhvr>
                                    </p:animRot>
                                    <p:animRot by="240000">
                                      <p:cBhvr>
                                        <p:cTn id="11" dur="200" fill="hold">
                                          <p:stCondLst>
                                            <p:cond delay="400"/>
                                          </p:stCondLst>
                                        </p:cTn>
                                        <p:tgtEl>
                                          <p:spTgt spid="118"/>
                                        </p:tgtEl>
                                        <p:attrNameLst>
                                          <p:attrName>r</p:attrName>
                                        </p:attrNameLst>
                                      </p:cBhvr>
                                    </p:animRot>
                                    <p:animRot by="-240000">
                                      <p:cBhvr>
                                        <p:cTn id="12" dur="200" fill="hold">
                                          <p:stCondLst>
                                            <p:cond delay="600"/>
                                          </p:stCondLst>
                                        </p:cTn>
                                        <p:tgtEl>
                                          <p:spTgt spid="118"/>
                                        </p:tgtEl>
                                        <p:attrNameLst>
                                          <p:attrName>r</p:attrName>
                                        </p:attrNameLst>
                                      </p:cBhvr>
                                    </p:animRot>
                                    <p:animRot by="120000">
                                      <p:cBhvr>
                                        <p:cTn id="13" dur="200" fill="hold">
                                          <p:stCondLst>
                                            <p:cond delay="800"/>
                                          </p:stCondLst>
                                        </p:cTn>
                                        <p:tgtEl>
                                          <p:spTgt spid="118"/>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22"/>
                                        </p:tgtEl>
                                        <p:attrNameLst>
                                          <p:attrName>style.visibility</p:attrName>
                                        </p:attrNameLst>
                                      </p:cBhvr>
                                      <p:to>
                                        <p:strVal val="visible"/>
                                      </p:to>
                                    </p:set>
                                    <p:anim calcmode="lin" valueType="num">
                                      <p:cBhvr additive="base">
                                        <p:cTn id="18" dur="500" fill="hold"/>
                                        <p:tgtEl>
                                          <p:spTgt spid="122"/>
                                        </p:tgtEl>
                                        <p:attrNameLst>
                                          <p:attrName>ppt_x</p:attrName>
                                        </p:attrNameLst>
                                      </p:cBhvr>
                                      <p:tavLst>
                                        <p:tav tm="0">
                                          <p:val>
                                            <p:strVal val="0-#ppt_w/2"/>
                                          </p:val>
                                        </p:tav>
                                        <p:tav tm="100000">
                                          <p:val>
                                            <p:strVal val="#ppt_x"/>
                                          </p:val>
                                        </p:tav>
                                      </p:tavLst>
                                    </p:anim>
                                    <p:anim calcmode="lin" valueType="num">
                                      <p:cBhvr additive="base">
                                        <p:cTn id="19" dur="500" fill="hold"/>
                                        <p:tgtEl>
                                          <p:spTgt spid="12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3"/>
                                        </p:tgtEl>
                                        <p:attrNameLst>
                                          <p:attrName>style.visibility</p:attrName>
                                        </p:attrNameLst>
                                      </p:cBhvr>
                                      <p:to>
                                        <p:strVal val="visible"/>
                                      </p:to>
                                    </p:set>
                                    <p:anim calcmode="lin" valueType="num">
                                      <p:cBhvr additive="base">
                                        <p:cTn id="24" dur="500" fill="hold"/>
                                        <p:tgtEl>
                                          <p:spTgt spid="123"/>
                                        </p:tgtEl>
                                        <p:attrNameLst>
                                          <p:attrName>ppt_x</p:attrName>
                                        </p:attrNameLst>
                                      </p:cBhvr>
                                      <p:tavLst>
                                        <p:tav tm="0">
                                          <p:val>
                                            <p:strVal val="#ppt_x"/>
                                          </p:val>
                                        </p:tav>
                                        <p:tav tm="100000">
                                          <p:val>
                                            <p:strVal val="#ppt_x"/>
                                          </p:val>
                                        </p:tav>
                                      </p:tavLst>
                                    </p:anim>
                                    <p:anim calcmode="lin" valueType="num">
                                      <p:cBhvr additive="base">
                                        <p:cTn id="25" dur="500" fill="hold"/>
                                        <p:tgtEl>
                                          <p:spTgt spid="123"/>
                                        </p:tgtEl>
                                        <p:attrNameLst>
                                          <p:attrName>ppt_y</p:attrName>
                                        </p:attrNameLst>
                                      </p:cBhvr>
                                      <p:tavLst>
                                        <p:tav tm="0">
                                          <p:val>
                                            <p:strVal val="1+#ppt_h/2"/>
                                          </p:val>
                                        </p:tav>
                                        <p:tav tm="100000">
                                          <p:val>
                                            <p:strVal val="#ppt_y"/>
                                          </p:val>
                                        </p:tav>
                                      </p:tavLst>
                                    </p:anim>
                                  </p:childTnLst>
                                </p:cTn>
                              </p:par>
                              <p:par>
                                <p:cTn id="26" presetID="53" presetClass="entr" presetSubtype="16" fill="hold" nodeType="withEffect">
                                  <p:stCondLst>
                                    <p:cond delay="0"/>
                                  </p:stCondLst>
                                  <p:childTnLst>
                                    <p:set>
                                      <p:cBhvr>
                                        <p:cTn id="27" dur="1" fill="hold">
                                          <p:stCondLst>
                                            <p:cond delay="0"/>
                                          </p:stCondLst>
                                        </p:cTn>
                                        <p:tgtEl>
                                          <p:spTgt spid="124"/>
                                        </p:tgtEl>
                                        <p:attrNameLst>
                                          <p:attrName>style.visibility</p:attrName>
                                        </p:attrNameLst>
                                      </p:cBhvr>
                                      <p:to>
                                        <p:strVal val="visible"/>
                                      </p:to>
                                    </p:set>
                                    <p:anim calcmode="lin" valueType="num">
                                      <p:cBhvr>
                                        <p:cTn id="28" dur="500" fill="hold"/>
                                        <p:tgtEl>
                                          <p:spTgt spid="124"/>
                                        </p:tgtEl>
                                        <p:attrNameLst>
                                          <p:attrName>ppt_w</p:attrName>
                                        </p:attrNameLst>
                                      </p:cBhvr>
                                      <p:tavLst>
                                        <p:tav tm="0">
                                          <p:val>
                                            <p:fltVal val="0"/>
                                          </p:val>
                                        </p:tav>
                                        <p:tav tm="100000">
                                          <p:val>
                                            <p:strVal val="#ppt_w"/>
                                          </p:val>
                                        </p:tav>
                                      </p:tavLst>
                                    </p:anim>
                                    <p:anim calcmode="lin" valueType="num">
                                      <p:cBhvr>
                                        <p:cTn id="29" dur="500" fill="hold"/>
                                        <p:tgtEl>
                                          <p:spTgt spid="124"/>
                                        </p:tgtEl>
                                        <p:attrNameLst>
                                          <p:attrName>ppt_h</p:attrName>
                                        </p:attrNameLst>
                                      </p:cBhvr>
                                      <p:tavLst>
                                        <p:tav tm="0">
                                          <p:val>
                                            <p:fltVal val="0"/>
                                          </p:val>
                                        </p:tav>
                                        <p:tav tm="100000">
                                          <p:val>
                                            <p:strVal val="#ppt_h"/>
                                          </p:val>
                                        </p:tav>
                                      </p:tavLst>
                                    </p:anim>
                                    <p:animEffect transition="in" filter="fade">
                                      <p:cBhvr>
                                        <p:cTn id="30" dur="500"/>
                                        <p:tgtEl>
                                          <p:spTgt spid="124"/>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wav"/>
                                        </p:tgtEl>
                                      </p:cMediaNode>
                                    </p:audio>
                                  </p:subTnLst>
                                </p:cTn>
                              </p:par>
                            </p:childTnLst>
                          </p:cTn>
                        </p:par>
                        <p:par>
                          <p:cTn id="31" fill="hold">
                            <p:stCondLst>
                              <p:cond delay="500"/>
                            </p:stCondLst>
                            <p:childTnLst>
                              <p:par>
                                <p:cTn id="32" presetID="14" presetClass="entr" presetSubtype="10" fill="hold" nodeType="after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randombar(horizontal)">
                                      <p:cBhvr>
                                        <p:cTn id="34" dur="500"/>
                                        <p:tgtEl>
                                          <p:spTgt spid="1026"/>
                                        </p:tgtEl>
                                      </p:cBhvr>
                                    </p:animEffect>
                                  </p:childTnLst>
                                </p:cTn>
                              </p:par>
                              <p:par>
                                <p:cTn id="35" presetID="1" presetClass="mediacall" presetSubtype="0" fill="hold" nodeType="withEffect">
                                  <p:stCondLst>
                                    <p:cond delay="0"/>
                                  </p:stCondLst>
                                  <p:childTnLst>
                                    <p:cmd type="call" cmd="playFrom(0.0)">
                                      <p:cBhvr>
                                        <p:cTn id="36" dur="63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bldLst>
      <p:bldP spid="122" grpId="0" animBg="1"/>
      <p:bldP spid="1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8C95FC6-7EC3-4330-A242-5EA46BE415FE}"/>
              </a:ext>
            </a:extLst>
          </p:cNvPr>
          <p:cNvSpPr/>
          <p:nvPr/>
        </p:nvSpPr>
        <p:spPr>
          <a:xfrm>
            <a:off x="1" y="247144"/>
            <a:ext cx="9143999" cy="3075299"/>
          </a:xfrm>
          <a:custGeom>
            <a:avLst/>
            <a:gdLst>
              <a:gd name="connsiteX0" fmla="*/ 0 w 12191999"/>
              <a:gd name="connsiteY0" fmla="*/ 0 h 4100398"/>
              <a:gd name="connsiteX1" fmla="*/ 12191999 w 12191999"/>
              <a:gd name="connsiteY1" fmla="*/ 0 h 4100398"/>
              <a:gd name="connsiteX2" fmla="*/ 12191999 w 12191999"/>
              <a:gd name="connsiteY2" fmla="*/ 4100398 h 4100398"/>
              <a:gd name="connsiteX3" fmla="*/ 0 w 12191999"/>
              <a:gd name="connsiteY3" fmla="*/ 4100398 h 4100398"/>
            </a:gdLst>
            <a:ahLst/>
            <a:cxnLst>
              <a:cxn ang="0">
                <a:pos x="connsiteX0" y="connsiteY0"/>
              </a:cxn>
              <a:cxn ang="0">
                <a:pos x="connsiteX1" y="connsiteY1"/>
              </a:cxn>
              <a:cxn ang="0">
                <a:pos x="connsiteX2" y="connsiteY2"/>
              </a:cxn>
              <a:cxn ang="0">
                <a:pos x="connsiteX3" y="connsiteY3"/>
              </a:cxn>
            </a:cxnLst>
            <a:rect l="l" t="t" r="r" b="b"/>
            <a:pathLst>
              <a:path w="12191999" h="4100398">
                <a:moveTo>
                  <a:pt x="0" y="0"/>
                </a:moveTo>
                <a:lnTo>
                  <a:pt x="12191999" y="0"/>
                </a:lnTo>
                <a:lnTo>
                  <a:pt x="12191999" y="4100398"/>
                </a:lnTo>
                <a:lnTo>
                  <a:pt x="0" y="4100398"/>
                </a:lnTo>
                <a:close/>
              </a:path>
            </a:pathLst>
          </a:custGeom>
          <a:solidFill>
            <a:srgbClr val="1E699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45E7B2-31FB-40DA-88C1-68A586187D59}"/>
              </a:ext>
            </a:extLst>
          </p:cNvPr>
          <p:cNvSpPr/>
          <p:nvPr/>
        </p:nvSpPr>
        <p:spPr>
          <a:xfrm>
            <a:off x="1" y="3314986"/>
            <a:ext cx="9143999" cy="1828257"/>
          </a:xfrm>
          <a:custGeom>
            <a:avLst/>
            <a:gdLst>
              <a:gd name="connsiteX0" fmla="*/ 0 w 12191999"/>
              <a:gd name="connsiteY0" fmla="*/ 0 h 2437676"/>
              <a:gd name="connsiteX1" fmla="*/ 12191999 w 12191999"/>
              <a:gd name="connsiteY1" fmla="*/ 0 h 2437676"/>
              <a:gd name="connsiteX2" fmla="*/ 12191999 w 12191999"/>
              <a:gd name="connsiteY2" fmla="*/ 2437676 h 2437676"/>
              <a:gd name="connsiteX3" fmla="*/ 0 w 12191999"/>
              <a:gd name="connsiteY3" fmla="*/ 2437676 h 2437676"/>
            </a:gdLst>
            <a:ahLst/>
            <a:cxnLst>
              <a:cxn ang="0">
                <a:pos x="connsiteX0" y="connsiteY0"/>
              </a:cxn>
              <a:cxn ang="0">
                <a:pos x="connsiteX1" y="connsiteY1"/>
              </a:cxn>
              <a:cxn ang="0">
                <a:pos x="connsiteX2" y="connsiteY2"/>
              </a:cxn>
              <a:cxn ang="0">
                <a:pos x="connsiteX3" y="connsiteY3"/>
              </a:cxn>
            </a:cxnLst>
            <a:rect l="l" t="t" r="r" b="b"/>
            <a:pathLst>
              <a:path w="12191999" h="2437676">
                <a:moveTo>
                  <a:pt x="0" y="0"/>
                </a:moveTo>
                <a:lnTo>
                  <a:pt x="12191999" y="0"/>
                </a:lnTo>
                <a:lnTo>
                  <a:pt x="12191999" y="2437676"/>
                </a:lnTo>
                <a:lnTo>
                  <a:pt x="0" y="2437676"/>
                </a:lnTo>
                <a:close/>
              </a:path>
            </a:pathLst>
          </a:custGeom>
          <a:solidFill>
            <a:srgbClr val="F7CC7F"/>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B08251C-7681-473D-BD37-4ECF43362CC1}"/>
              </a:ext>
            </a:extLst>
          </p:cNvPr>
          <p:cNvSpPr/>
          <p:nvPr/>
        </p:nvSpPr>
        <p:spPr>
          <a:xfrm>
            <a:off x="3182199" y="257"/>
            <a:ext cx="2710565" cy="1085021"/>
          </a:xfrm>
          <a:custGeom>
            <a:avLst/>
            <a:gdLst>
              <a:gd name="connsiteX0" fmla="*/ 0 w 3614086"/>
              <a:gd name="connsiteY0" fmla="*/ 0 h 1446695"/>
              <a:gd name="connsiteX1" fmla="*/ 1807044 w 3614086"/>
              <a:gd name="connsiteY1" fmla="*/ 1446695 h 1446695"/>
              <a:gd name="connsiteX2" fmla="*/ 3614087 w 3614086"/>
              <a:gd name="connsiteY2" fmla="*/ 0 h 1446695"/>
              <a:gd name="connsiteX3" fmla="*/ 0 w 3614086"/>
              <a:gd name="connsiteY3" fmla="*/ 0 h 1446695"/>
            </a:gdLst>
            <a:ahLst/>
            <a:cxnLst>
              <a:cxn ang="0">
                <a:pos x="connsiteX0" y="connsiteY0"/>
              </a:cxn>
              <a:cxn ang="0">
                <a:pos x="connsiteX1" y="connsiteY1"/>
              </a:cxn>
              <a:cxn ang="0">
                <a:pos x="connsiteX2" y="connsiteY2"/>
              </a:cxn>
              <a:cxn ang="0">
                <a:pos x="connsiteX3" y="connsiteY3"/>
              </a:cxn>
            </a:cxnLst>
            <a:rect l="l" t="t" r="r" b="b"/>
            <a:pathLst>
              <a:path w="3614086" h="1446695">
                <a:moveTo>
                  <a:pt x="0" y="0"/>
                </a:moveTo>
                <a:cubicBezTo>
                  <a:pt x="22175" y="802043"/>
                  <a:pt x="822562" y="1446695"/>
                  <a:pt x="1807044" y="1446695"/>
                </a:cubicBezTo>
                <a:cubicBezTo>
                  <a:pt x="2791525" y="1446695"/>
                  <a:pt x="3591912" y="802043"/>
                  <a:pt x="3614087" y="0"/>
                </a:cubicBezTo>
                <a:lnTo>
                  <a:pt x="0" y="0"/>
                </a:lnTo>
                <a:close/>
              </a:path>
            </a:pathLst>
          </a:custGeom>
          <a:solidFill>
            <a:srgbClr val="E2594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F9A6C43-AF1A-4B6C-B936-41A017A2B9BA}"/>
              </a:ext>
            </a:extLst>
          </p:cNvPr>
          <p:cNvSpPr/>
          <p:nvPr/>
        </p:nvSpPr>
        <p:spPr>
          <a:xfrm>
            <a:off x="3355415" y="256"/>
            <a:ext cx="863251" cy="703895"/>
          </a:xfrm>
          <a:custGeom>
            <a:avLst/>
            <a:gdLst>
              <a:gd name="connsiteX0" fmla="*/ 264006 w 1151001"/>
              <a:gd name="connsiteY0" fmla="*/ 0 h 938526"/>
              <a:gd name="connsiteX1" fmla="*/ 0 w 1151001"/>
              <a:gd name="connsiteY1" fmla="*/ 690944 h 938526"/>
              <a:gd name="connsiteX2" fmla="*/ 210034 w 1151001"/>
              <a:gd name="connsiteY2" fmla="*/ 935431 h 938526"/>
              <a:gd name="connsiteX3" fmla="*/ 1151002 w 1151001"/>
              <a:gd name="connsiteY3" fmla="*/ 0 h 938526"/>
              <a:gd name="connsiteX4" fmla="*/ 264006 w 1151001"/>
              <a:gd name="connsiteY4" fmla="*/ 0 h 93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001" h="938526">
                <a:moveTo>
                  <a:pt x="264006" y="0"/>
                </a:moveTo>
                <a:cubicBezTo>
                  <a:pt x="182420" y="197510"/>
                  <a:pt x="0" y="690944"/>
                  <a:pt x="0" y="690944"/>
                </a:cubicBezTo>
                <a:cubicBezTo>
                  <a:pt x="0" y="690944"/>
                  <a:pt x="136396" y="869594"/>
                  <a:pt x="210034" y="935431"/>
                </a:cubicBezTo>
                <a:cubicBezTo>
                  <a:pt x="254383" y="974865"/>
                  <a:pt x="1062721" y="636080"/>
                  <a:pt x="1151002" y="0"/>
                </a:cubicBezTo>
                <a:lnTo>
                  <a:pt x="264006" y="0"/>
                </a:lnTo>
                <a:close/>
              </a:path>
            </a:pathLst>
          </a:custGeom>
          <a:solidFill>
            <a:srgbClr val="F47458">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BF7FA8-E56C-4104-9BB3-8AAD0412A780}"/>
              </a:ext>
            </a:extLst>
          </p:cNvPr>
          <p:cNvSpPr/>
          <p:nvPr/>
        </p:nvSpPr>
        <p:spPr>
          <a:xfrm>
            <a:off x="4855357" y="256"/>
            <a:ext cx="880823" cy="703859"/>
          </a:xfrm>
          <a:custGeom>
            <a:avLst/>
            <a:gdLst>
              <a:gd name="connsiteX0" fmla="*/ 886576 w 1174431"/>
              <a:gd name="connsiteY0" fmla="*/ 0 h 938478"/>
              <a:gd name="connsiteX1" fmla="*/ 1174432 w 1174431"/>
              <a:gd name="connsiteY1" fmla="*/ 654939 h 938478"/>
              <a:gd name="connsiteX2" fmla="*/ 940968 w 1174431"/>
              <a:gd name="connsiteY2" fmla="*/ 935431 h 938478"/>
              <a:gd name="connsiteX3" fmla="*/ 0 w 1174431"/>
              <a:gd name="connsiteY3" fmla="*/ 0 h 938478"/>
              <a:gd name="connsiteX4" fmla="*/ 886576 w 1174431"/>
              <a:gd name="connsiteY4" fmla="*/ 0 h 9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1" h="938478">
                <a:moveTo>
                  <a:pt x="886576" y="0"/>
                </a:moveTo>
                <a:cubicBezTo>
                  <a:pt x="968163" y="197510"/>
                  <a:pt x="1174432" y="654939"/>
                  <a:pt x="1174432" y="654939"/>
                </a:cubicBezTo>
                <a:cubicBezTo>
                  <a:pt x="1174432" y="654939"/>
                  <a:pt x="1074017" y="819531"/>
                  <a:pt x="940968" y="935431"/>
                </a:cubicBezTo>
                <a:cubicBezTo>
                  <a:pt x="896200" y="974522"/>
                  <a:pt x="88281" y="636080"/>
                  <a:pt x="0" y="0"/>
                </a:cubicBezTo>
                <a:lnTo>
                  <a:pt x="886576" y="0"/>
                </a:lnTo>
                <a:close/>
              </a:path>
            </a:pathLst>
          </a:custGeom>
          <a:solidFill>
            <a:srgbClr val="F47458">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AFF6437-0E26-4A34-99C1-6A13A305A501}"/>
              </a:ext>
            </a:extLst>
          </p:cNvPr>
          <p:cNvSpPr/>
          <p:nvPr/>
        </p:nvSpPr>
        <p:spPr>
          <a:xfrm>
            <a:off x="3410329" y="257"/>
            <a:ext cx="2254306" cy="493776"/>
          </a:xfrm>
          <a:custGeom>
            <a:avLst/>
            <a:gdLst>
              <a:gd name="connsiteX0" fmla="*/ 2875621 w 3005741"/>
              <a:gd name="connsiteY0" fmla="*/ 0 h 658368"/>
              <a:gd name="connsiteX1" fmla="*/ 1502871 w 3005741"/>
              <a:gd name="connsiteY1" fmla="*/ 517779 h 658368"/>
              <a:gd name="connsiteX2" fmla="*/ 130120 w 3005741"/>
              <a:gd name="connsiteY2" fmla="*/ 0 h 658368"/>
              <a:gd name="connsiteX3" fmla="*/ 0 w 3005741"/>
              <a:gd name="connsiteY3" fmla="*/ 0 h 658368"/>
              <a:gd name="connsiteX4" fmla="*/ 1502871 w 3005741"/>
              <a:gd name="connsiteY4" fmla="*/ 658368 h 658368"/>
              <a:gd name="connsiteX5" fmla="*/ 3005742 w 3005741"/>
              <a:gd name="connsiteY5" fmla="*/ 0 h 658368"/>
              <a:gd name="connsiteX6" fmla="*/ 2875621 w 3005741"/>
              <a:gd name="connsiteY6" fmla="*/ 0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741" h="658368">
                <a:moveTo>
                  <a:pt x="2875621" y="0"/>
                </a:moveTo>
                <a:cubicBezTo>
                  <a:pt x="2544253" y="316840"/>
                  <a:pt x="2052222" y="517779"/>
                  <a:pt x="1502871" y="517779"/>
                </a:cubicBezTo>
                <a:cubicBezTo>
                  <a:pt x="953519" y="517779"/>
                  <a:pt x="461488" y="316840"/>
                  <a:pt x="130120" y="0"/>
                </a:cubicBezTo>
                <a:lnTo>
                  <a:pt x="0" y="0"/>
                </a:lnTo>
                <a:cubicBezTo>
                  <a:pt x="324255" y="397078"/>
                  <a:pt x="876535" y="658368"/>
                  <a:pt x="1502871" y="658368"/>
                </a:cubicBezTo>
                <a:cubicBezTo>
                  <a:pt x="2129206" y="658368"/>
                  <a:pt x="2681486" y="397078"/>
                  <a:pt x="3005742" y="0"/>
                </a:cubicBezTo>
                <a:lnTo>
                  <a:pt x="2875621" y="0"/>
                </a:lnTo>
                <a:close/>
              </a:path>
            </a:pathLst>
          </a:custGeom>
          <a:solidFill>
            <a:srgbClr val="E25942">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5746426-DE2C-4CF6-AE15-129F2C7FD3D8}"/>
              </a:ext>
            </a:extLst>
          </p:cNvPr>
          <p:cNvSpPr/>
          <p:nvPr/>
        </p:nvSpPr>
        <p:spPr>
          <a:xfrm>
            <a:off x="3228955" y="257"/>
            <a:ext cx="2617681" cy="820388"/>
          </a:xfrm>
          <a:custGeom>
            <a:avLst/>
            <a:gdLst>
              <a:gd name="connsiteX0" fmla="*/ 3433759 w 3490241"/>
              <a:gd name="connsiteY0" fmla="*/ 0 h 1093851"/>
              <a:gd name="connsiteX1" fmla="*/ 1744703 w 3490241"/>
              <a:gd name="connsiteY1" fmla="*/ 953262 h 1093851"/>
              <a:gd name="connsiteX2" fmla="*/ 55647 w 3490241"/>
              <a:gd name="connsiteY2" fmla="*/ 0 h 1093851"/>
              <a:gd name="connsiteX3" fmla="*/ 0 w 3490241"/>
              <a:gd name="connsiteY3" fmla="*/ 0 h 1093851"/>
              <a:gd name="connsiteX4" fmla="*/ 1745121 w 3490241"/>
              <a:gd name="connsiteY4" fmla="*/ 1093851 h 1093851"/>
              <a:gd name="connsiteX5" fmla="*/ 3490242 w 3490241"/>
              <a:gd name="connsiteY5" fmla="*/ 0 h 1093851"/>
              <a:gd name="connsiteX6" fmla="*/ 3433759 w 3490241"/>
              <a:gd name="connsiteY6" fmla="*/ 0 h 10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241" h="1093851">
                <a:moveTo>
                  <a:pt x="3433759" y="0"/>
                </a:moveTo>
                <a:cubicBezTo>
                  <a:pt x="3174355" y="557213"/>
                  <a:pt x="2515803" y="953262"/>
                  <a:pt x="1744703" y="953262"/>
                </a:cubicBezTo>
                <a:cubicBezTo>
                  <a:pt x="973602" y="953262"/>
                  <a:pt x="315051" y="557555"/>
                  <a:pt x="55647" y="0"/>
                </a:cubicBezTo>
                <a:lnTo>
                  <a:pt x="0" y="0"/>
                </a:lnTo>
                <a:cubicBezTo>
                  <a:pt x="207942" y="630250"/>
                  <a:pt x="910425" y="1093851"/>
                  <a:pt x="1745121" y="1093851"/>
                </a:cubicBezTo>
                <a:cubicBezTo>
                  <a:pt x="2579817" y="1093851"/>
                  <a:pt x="3282300" y="630250"/>
                  <a:pt x="3490242" y="0"/>
                </a:cubicBezTo>
                <a:lnTo>
                  <a:pt x="3433759" y="0"/>
                </a:lnTo>
                <a:close/>
              </a:path>
            </a:pathLst>
          </a:custGeom>
          <a:solidFill>
            <a:srgbClr val="E25942">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7B2EDDE-0CAB-4FFC-B137-1AF06A26264A}"/>
              </a:ext>
            </a:extLst>
          </p:cNvPr>
          <p:cNvSpPr/>
          <p:nvPr/>
        </p:nvSpPr>
        <p:spPr>
          <a:xfrm>
            <a:off x="3755818" y="256"/>
            <a:ext cx="1563329" cy="203168"/>
          </a:xfrm>
          <a:custGeom>
            <a:avLst/>
            <a:gdLst>
              <a:gd name="connsiteX0" fmla="*/ 1784450 w 2084438"/>
              <a:gd name="connsiteY0" fmla="*/ 0 h 270890"/>
              <a:gd name="connsiteX1" fmla="*/ 1042219 w 2084438"/>
              <a:gd name="connsiteY1" fmla="*/ 130302 h 270890"/>
              <a:gd name="connsiteX2" fmla="*/ 299988 w 2084438"/>
              <a:gd name="connsiteY2" fmla="*/ 0 h 270890"/>
              <a:gd name="connsiteX3" fmla="*/ 0 w 2084438"/>
              <a:gd name="connsiteY3" fmla="*/ 0 h 270890"/>
              <a:gd name="connsiteX4" fmla="*/ 1042219 w 2084438"/>
              <a:gd name="connsiteY4" fmla="*/ 270891 h 270890"/>
              <a:gd name="connsiteX5" fmla="*/ 2084438 w 2084438"/>
              <a:gd name="connsiteY5" fmla="*/ 0 h 270890"/>
              <a:gd name="connsiteX6" fmla="*/ 1784450 w 2084438"/>
              <a:gd name="connsiteY6" fmla="*/ 0 h 2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438" h="270890">
                <a:moveTo>
                  <a:pt x="1784450" y="0"/>
                </a:moveTo>
                <a:cubicBezTo>
                  <a:pt x="1558099" y="83668"/>
                  <a:pt x="1306644" y="130302"/>
                  <a:pt x="1042219" y="130302"/>
                </a:cubicBezTo>
                <a:cubicBezTo>
                  <a:pt x="777794" y="130302"/>
                  <a:pt x="526339" y="83668"/>
                  <a:pt x="299988" y="0"/>
                </a:cubicBezTo>
                <a:lnTo>
                  <a:pt x="0" y="0"/>
                </a:lnTo>
                <a:cubicBezTo>
                  <a:pt x="294549" y="170421"/>
                  <a:pt x="653949" y="270891"/>
                  <a:pt x="1042219" y="270891"/>
                </a:cubicBezTo>
                <a:cubicBezTo>
                  <a:pt x="1430489" y="270891"/>
                  <a:pt x="1789889" y="170764"/>
                  <a:pt x="2084438" y="0"/>
                </a:cubicBezTo>
                <a:lnTo>
                  <a:pt x="1784450" y="0"/>
                </a:lnTo>
                <a:close/>
              </a:path>
            </a:pathLst>
          </a:custGeom>
          <a:solidFill>
            <a:srgbClr val="E25942">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B0BB251-4DA5-49FB-B9C3-0DA5009099AF}"/>
              </a:ext>
            </a:extLst>
          </p:cNvPr>
          <p:cNvSpPr/>
          <p:nvPr/>
        </p:nvSpPr>
        <p:spPr>
          <a:xfrm>
            <a:off x="1" y="257"/>
            <a:ext cx="3944408" cy="819379"/>
          </a:xfrm>
          <a:custGeom>
            <a:avLst/>
            <a:gdLst>
              <a:gd name="connsiteX0" fmla="*/ 0 w 5259211"/>
              <a:gd name="connsiteY0" fmla="*/ 339814 h 1092505"/>
              <a:gd name="connsiteX1" fmla="*/ 2996119 w 5259211"/>
              <a:gd name="connsiteY1" fmla="*/ 1071220 h 1092505"/>
              <a:gd name="connsiteX2" fmla="*/ 5259212 w 5259211"/>
              <a:gd name="connsiteY2" fmla="*/ 0 h 1092505"/>
              <a:gd name="connsiteX3" fmla="*/ 0 w 5259211"/>
              <a:gd name="connsiteY3" fmla="*/ 0 h 1092505"/>
              <a:gd name="connsiteX4" fmla="*/ 0 w 5259211"/>
              <a:gd name="connsiteY4" fmla="*/ 339814 h 109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2505">
                <a:moveTo>
                  <a:pt x="0" y="339814"/>
                </a:moveTo>
                <a:cubicBezTo>
                  <a:pt x="0" y="339814"/>
                  <a:pt x="1115438" y="1240955"/>
                  <a:pt x="2996119" y="1071220"/>
                </a:cubicBezTo>
                <a:cubicBezTo>
                  <a:pt x="4876800" y="901141"/>
                  <a:pt x="5259212" y="0"/>
                  <a:pt x="5259212" y="0"/>
                </a:cubicBezTo>
                <a:lnTo>
                  <a:pt x="0" y="0"/>
                </a:lnTo>
                <a:lnTo>
                  <a:pt x="0" y="339814"/>
                </a:lnTo>
                <a:close/>
              </a:path>
            </a:pathLst>
          </a:custGeom>
          <a:solidFill>
            <a:srgbClr val="F47458"/>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240D4F1-8C83-4D8C-9BA6-D7AC2FA5FF4A}"/>
              </a:ext>
            </a:extLst>
          </p:cNvPr>
          <p:cNvSpPr/>
          <p:nvPr/>
        </p:nvSpPr>
        <p:spPr>
          <a:xfrm>
            <a:off x="5199591" y="0"/>
            <a:ext cx="3944408" cy="820020"/>
          </a:xfrm>
          <a:custGeom>
            <a:avLst/>
            <a:gdLst>
              <a:gd name="connsiteX0" fmla="*/ 5259212 w 5259211"/>
              <a:gd name="connsiteY0" fmla="*/ 341528 h 1093360"/>
              <a:gd name="connsiteX1" fmla="*/ 2262675 w 5259211"/>
              <a:gd name="connsiteY1" fmla="*/ 1071905 h 1093360"/>
              <a:gd name="connsiteX2" fmla="*/ 0 w 5259211"/>
              <a:gd name="connsiteY2" fmla="*/ 0 h 1093360"/>
              <a:gd name="connsiteX3" fmla="*/ 5259212 w 5259211"/>
              <a:gd name="connsiteY3" fmla="*/ 2057 h 1093360"/>
              <a:gd name="connsiteX4" fmla="*/ 5259212 w 5259211"/>
              <a:gd name="connsiteY4" fmla="*/ 341528 h 109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3360">
                <a:moveTo>
                  <a:pt x="5259212" y="341528"/>
                </a:moveTo>
                <a:cubicBezTo>
                  <a:pt x="5259212" y="341528"/>
                  <a:pt x="4142937" y="1242327"/>
                  <a:pt x="2262675" y="1071905"/>
                </a:cubicBezTo>
                <a:cubicBezTo>
                  <a:pt x="381994" y="901141"/>
                  <a:pt x="0" y="0"/>
                  <a:pt x="0" y="0"/>
                </a:cubicBezTo>
                <a:lnTo>
                  <a:pt x="5259212" y="2057"/>
                </a:lnTo>
                <a:lnTo>
                  <a:pt x="5259212" y="341528"/>
                </a:lnTo>
                <a:close/>
              </a:path>
            </a:pathLst>
          </a:custGeom>
          <a:solidFill>
            <a:srgbClr val="F47458"/>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94D1456-0BA7-4D81-8D83-123E1FFE1DD8}"/>
              </a:ext>
            </a:extLst>
          </p:cNvPr>
          <p:cNvSpPr/>
          <p:nvPr/>
        </p:nvSpPr>
        <p:spPr>
          <a:xfrm>
            <a:off x="482931" y="257"/>
            <a:ext cx="2848949" cy="289374"/>
          </a:xfrm>
          <a:custGeom>
            <a:avLst/>
            <a:gdLst>
              <a:gd name="connsiteX0" fmla="*/ 3457189 w 3798598"/>
              <a:gd name="connsiteY0" fmla="*/ 0 h 385832"/>
              <a:gd name="connsiteX1" fmla="*/ 2352629 w 3798598"/>
              <a:gd name="connsiteY1" fmla="*/ 223914 h 385832"/>
              <a:gd name="connsiteX2" fmla="*/ 361492 w 3798598"/>
              <a:gd name="connsiteY2" fmla="*/ 0 h 385832"/>
              <a:gd name="connsiteX3" fmla="*/ 0 w 3798598"/>
              <a:gd name="connsiteY3" fmla="*/ 0 h 385832"/>
              <a:gd name="connsiteX4" fmla="*/ 2352629 w 3798598"/>
              <a:gd name="connsiteY4" fmla="*/ 364503 h 385832"/>
              <a:gd name="connsiteX5" fmla="*/ 3798599 w 3798598"/>
              <a:gd name="connsiteY5" fmla="*/ 0 h 385832"/>
              <a:gd name="connsiteX6" fmla="*/ 3457189 w 3798598"/>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8598" h="385832">
                <a:moveTo>
                  <a:pt x="3457189" y="0"/>
                </a:moveTo>
                <a:cubicBezTo>
                  <a:pt x="3163895" y="101498"/>
                  <a:pt x="2800729" y="183452"/>
                  <a:pt x="2352629" y="223914"/>
                </a:cubicBezTo>
                <a:cubicBezTo>
                  <a:pt x="1534251" y="297980"/>
                  <a:pt x="861055" y="169393"/>
                  <a:pt x="361492" y="0"/>
                </a:cubicBezTo>
                <a:lnTo>
                  <a:pt x="0" y="0"/>
                </a:lnTo>
                <a:cubicBezTo>
                  <a:pt x="512951" y="226657"/>
                  <a:pt x="1316686" y="458114"/>
                  <a:pt x="2352629" y="364503"/>
                </a:cubicBezTo>
                <a:cubicBezTo>
                  <a:pt x="2994027" y="306896"/>
                  <a:pt x="3461373" y="163563"/>
                  <a:pt x="3798599" y="0"/>
                </a:cubicBezTo>
                <a:lnTo>
                  <a:pt x="3457189" y="0"/>
                </a:lnTo>
                <a:close/>
              </a:path>
            </a:pathLst>
          </a:custGeom>
          <a:solidFill>
            <a:srgbClr val="E2594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2A35BFE-CF5F-451C-8372-9E8A9D504B82}"/>
              </a:ext>
            </a:extLst>
          </p:cNvPr>
          <p:cNvSpPr/>
          <p:nvPr/>
        </p:nvSpPr>
        <p:spPr>
          <a:xfrm>
            <a:off x="0" y="257"/>
            <a:ext cx="3754876" cy="574805"/>
          </a:xfrm>
          <a:custGeom>
            <a:avLst/>
            <a:gdLst>
              <a:gd name="connsiteX0" fmla="*/ 4840400 w 5006501"/>
              <a:gd name="connsiteY0" fmla="*/ 0 h 766407"/>
              <a:gd name="connsiteX1" fmla="*/ 2996537 w 5006501"/>
              <a:gd name="connsiteY1" fmla="*/ 604533 h 766407"/>
              <a:gd name="connsiteX2" fmla="*/ 185349 w 5006501"/>
              <a:gd name="connsiteY2" fmla="*/ 0 h 766407"/>
              <a:gd name="connsiteX3" fmla="*/ 0 w 5006501"/>
              <a:gd name="connsiteY3" fmla="*/ 0 h 766407"/>
              <a:gd name="connsiteX4" fmla="*/ 0 w 5006501"/>
              <a:gd name="connsiteY4" fmla="*/ 13716 h 766407"/>
              <a:gd name="connsiteX5" fmla="*/ 2996119 w 5006501"/>
              <a:gd name="connsiteY5" fmla="*/ 745122 h 766407"/>
              <a:gd name="connsiteX6" fmla="*/ 5006502 w 5006501"/>
              <a:gd name="connsiteY6" fmla="*/ 0 h 766407"/>
              <a:gd name="connsiteX7" fmla="*/ 4840400 w 5006501"/>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1" h="766407">
                <a:moveTo>
                  <a:pt x="4840400" y="0"/>
                </a:moveTo>
                <a:cubicBezTo>
                  <a:pt x="4510705" y="247917"/>
                  <a:pt x="3943781" y="519151"/>
                  <a:pt x="2996537" y="604533"/>
                </a:cubicBezTo>
                <a:cubicBezTo>
                  <a:pt x="1563538" y="734149"/>
                  <a:pt x="574873" y="242087"/>
                  <a:pt x="185349" y="0"/>
                </a:cubicBezTo>
                <a:lnTo>
                  <a:pt x="0" y="0"/>
                </a:lnTo>
                <a:lnTo>
                  <a:pt x="0" y="13716"/>
                </a:lnTo>
                <a:cubicBezTo>
                  <a:pt x="0" y="13716"/>
                  <a:pt x="1115438" y="914857"/>
                  <a:pt x="2996119" y="745122"/>
                </a:cubicBezTo>
                <a:cubicBezTo>
                  <a:pt x="4127456" y="642938"/>
                  <a:pt x="4716973" y="276035"/>
                  <a:pt x="5006502" y="0"/>
                </a:cubicBezTo>
                <a:lnTo>
                  <a:pt x="4840400" y="0"/>
                </a:lnTo>
                <a:close/>
              </a:path>
            </a:pathLst>
          </a:custGeom>
          <a:solidFill>
            <a:srgbClr val="E2594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F5AAB95-7A12-4039-8820-CADEFF68BED6}"/>
              </a:ext>
            </a:extLst>
          </p:cNvPr>
          <p:cNvSpPr/>
          <p:nvPr/>
        </p:nvSpPr>
        <p:spPr>
          <a:xfrm>
            <a:off x="5870799" y="257"/>
            <a:ext cx="2849262" cy="289374"/>
          </a:xfrm>
          <a:custGeom>
            <a:avLst/>
            <a:gdLst>
              <a:gd name="connsiteX0" fmla="*/ 3457189 w 3799016"/>
              <a:gd name="connsiteY0" fmla="*/ 0 h 385832"/>
              <a:gd name="connsiteX1" fmla="*/ 2352629 w 3799016"/>
              <a:gd name="connsiteY1" fmla="*/ 223914 h 385832"/>
              <a:gd name="connsiteX2" fmla="*/ 361492 w 3799016"/>
              <a:gd name="connsiteY2" fmla="*/ 0 h 385832"/>
              <a:gd name="connsiteX3" fmla="*/ 0 w 3799016"/>
              <a:gd name="connsiteY3" fmla="*/ 0 h 385832"/>
              <a:gd name="connsiteX4" fmla="*/ 2352629 w 3799016"/>
              <a:gd name="connsiteY4" fmla="*/ 364503 h 385832"/>
              <a:gd name="connsiteX5" fmla="*/ 3799016 w 3799016"/>
              <a:gd name="connsiteY5" fmla="*/ 0 h 385832"/>
              <a:gd name="connsiteX6" fmla="*/ 3457189 w 3799016"/>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016" h="385832">
                <a:moveTo>
                  <a:pt x="3457189" y="0"/>
                </a:moveTo>
                <a:cubicBezTo>
                  <a:pt x="3163895" y="101498"/>
                  <a:pt x="2800729" y="183452"/>
                  <a:pt x="2352629" y="223914"/>
                </a:cubicBezTo>
                <a:cubicBezTo>
                  <a:pt x="1534669" y="297637"/>
                  <a:pt x="861473" y="169050"/>
                  <a:pt x="361492" y="0"/>
                </a:cubicBezTo>
                <a:lnTo>
                  <a:pt x="0" y="0"/>
                </a:lnTo>
                <a:cubicBezTo>
                  <a:pt x="512951" y="226657"/>
                  <a:pt x="1316686" y="458114"/>
                  <a:pt x="2352629" y="364503"/>
                </a:cubicBezTo>
                <a:cubicBezTo>
                  <a:pt x="2994446" y="306553"/>
                  <a:pt x="3461792" y="163220"/>
                  <a:pt x="3799016" y="0"/>
                </a:cubicBezTo>
                <a:lnTo>
                  <a:pt x="3457189" y="0"/>
                </a:lnTo>
                <a:close/>
              </a:path>
            </a:pathLst>
          </a:custGeom>
          <a:solidFill>
            <a:srgbClr val="E2594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17E7BB9-1719-489A-A2EC-4961CF888669}"/>
              </a:ext>
            </a:extLst>
          </p:cNvPr>
          <p:cNvSpPr/>
          <p:nvPr/>
        </p:nvSpPr>
        <p:spPr>
          <a:xfrm>
            <a:off x="5387867" y="257"/>
            <a:ext cx="3754877" cy="574805"/>
          </a:xfrm>
          <a:custGeom>
            <a:avLst/>
            <a:gdLst>
              <a:gd name="connsiteX0" fmla="*/ 4840399 w 5006502"/>
              <a:gd name="connsiteY0" fmla="*/ 0 h 766407"/>
              <a:gd name="connsiteX1" fmla="*/ 2996537 w 5006502"/>
              <a:gd name="connsiteY1" fmla="*/ 604533 h 766407"/>
              <a:gd name="connsiteX2" fmla="*/ 185349 w 5006502"/>
              <a:gd name="connsiteY2" fmla="*/ 0 h 766407"/>
              <a:gd name="connsiteX3" fmla="*/ 0 w 5006502"/>
              <a:gd name="connsiteY3" fmla="*/ 0 h 766407"/>
              <a:gd name="connsiteX4" fmla="*/ 0 w 5006502"/>
              <a:gd name="connsiteY4" fmla="*/ 13716 h 766407"/>
              <a:gd name="connsiteX5" fmla="*/ 2996119 w 5006502"/>
              <a:gd name="connsiteY5" fmla="*/ 745122 h 766407"/>
              <a:gd name="connsiteX6" fmla="*/ 5006502 w 5006502"/>
              <a:gd name="connsiteY6" fmla="*/ 0 h 766407"/>
              <a:gd name="connsiteX7" fmla="*/ 4840399 w 5006502"/>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2" h="766407">
                <a:moveTo>
                  <a:pt x="4840399" y="0"/>
                </a:moveTo>
                <a:cubicBezTo>
                  <a:pt x="4510706" y="247917"/>
                  <a:pt x="3943782" y="519151"/>
                  <a:pt x="2996537" y="604533"/>
                </a:cubicBezTo>
                <a:cubicBezTo>
                  <a:pt x="1563957" y="733806"/>
                  <a:pt x="575292" y="241745"/>
                  <a:pt x="185349" y="0"/>
                </a:cubicBezTo>
                <a:lnTo>
                  <a:pt x="0" y="0"/>
                </a:lnTo>
                <a:lnTo>
                  <a:pt x="0" y="13716"/>
                </a:lnTo>
                <a:cubicBezTo>
                  <a:pt x="0" y="13716"/>
                  <a:pt x="1115438" y="914857"/>
                  <a:pt x="2996119" y="745122"/>
                </a:cubicBezTo>
                <a:cubicBezTo>
                  <a:pt x="4127456" y="642938"/>
                  <a:pt x="4716973" y="276035"/>
                  <a:pt x="5006502" y="0"/>
                </a:cubicBezTo>
                <a:lnTo>
                  <a:pt x="4840399" y="0"/>
                </a:lnTo>
                <a:close/>
              </a:path>
            </a:pathLst>
          </a:custGeom>
          <a:solidFill>
            <a:srgbClr val="E2594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ACE1B23-099F-4C63-94DC-FB5482B54E09}"/>
              </a:ext>
            </a:extLst>
          </p:cNvPr>
          <p:cNvSpPr/>
          <p:nvPr/>
        </p:nvSpPr>
        <p:spPr>
          <a:xfrm>
            <a:off x="0" y="0"/>
            <a:ext cx="1590002" cy="4304575"/>
          </a:xfrm>
          <a:custGeom>
            <a:avLst/>
            <a:gdLst>
              <a:gd name="connsiteX0" fmla="*/ 0 w 2120002"/>
              <a:gd name="connsiteY0" fmla="*/ 5736717 h 5739433"/>
              <a:gd name="connsiteX1" fmla="*/ 341828 w 2120002"/>
              <a:gd name="connsiteY1" fmla="*/ 5658536 h 5739433"/>
              <a:gd name="connsiteX2" fmla="*/ 649766 w 2120002"/>
              <a:gd name="connsiteY2" fmla="*/ 5622189 h 5739433"/>
              <a:gd name="connsiteX3" fmla="*/ 1012513 w 2120002"/>
              <a:gd name="connsiteY3" fmla="*/ 5579326 h 5739433"/>
              <a:gd name="connsiteX4" fmla="*/ 991175 w 2120002"/>
              <a:gd name="connsiteY4" fmla="*/ 5481257 h 5739433"/>
              <a:gd name="connsiteX5" fmla="*/ 991175 w 2120002"/>
              <a:gd name="connsiteY5" fmla="*/ 5481257 h 5739433"/>
              <a:gd name="connsiteX6" fmla="*/ 527176 w 2120002"/>
              <a:gd name="connsiteY6" fmla="*/ 3353905 h 5739433"/>
              <a:gd name="connsiteX7" fmla="*/ 2120002 w 2120002"/>
              <a:gd name="connsiteY7" fmla="*/ 0 h 5739433"/>
              <a:gd name="connsiteX8" fmla="*/ 0 w 2120002"/>
              <a:gd name="connsiteY8" fmla="*/ 1029 h 5739433"/>
              <a:gd name="connsiteX9" fmla="*/ 0 w 2120002"/>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002" h="5739433">
                <a:moveTo>
                  <a:pt x="0" y="5736717"/>
                </a:moveTo>
                <a:cubicBezTo>
                  <a:pt x="167358" y="5753862"/>
                  <a:pt x="192461" y="5685282"/>
                  <a:pt x="341828" y="5658536"/>
                </a:cubicBezTo>
                <a:cubicBezTo>
                  <a:pt x="491194" y="5631790"/>
                  <a:pt x="368187" y="5585841"/>
                  <a:pt x="649766" y="5622189"/>
                </a:cubicBezTo>
                <a:cubicBezTo>
                  <a:pt x="931345" y="5658193"/>
                  <a:pt x="1012513" y="5579326"/>
                  <a:pt x="1012513" y="5579326"/>
                </a:cubicBezTo>
                <a:lnTo>
                  <a:pt x="991175" y="5481257"/>
                </a:lnTo>
                <a:lnTo>
                  <a:pt x="991175" y="5481257"/>
                </a:lnTo>
                <a:lnTo>
                  <a:pt x="527176" y="3353905"/>
                </a:lnTo>
                <a:cubicBezTo>
                  <a:pt x="1669392" y="2726741"/>
                  <a:pt x="2120002" y="0"/>
                  <a:pt x="2120002" y="0"/>
                </a:cubicBezTo>
                <a:lnTo>
                  <a:pt x="0" y="1029"/>
                </a:lnTo>
                <a:lnTo>
                  <a:pt x="0" y="5736717"/>
                </a:lnTo>
                <a:close/>
              </a:path>
            </a:pathLst>
          </a:custGeom>
          <a:solidFill>
            <a:srgbClr val="B23824"/>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13F80A4-E880-4F9E-A8BF-A8BD445766D7}"/>
              </a:ext>
            </a:extLst>
          </p:cNvPr>
          <p:cNvSpPr/>
          <p:nvPr/>
        </p:nvSpPr>
        <p:spPr>
          <a:xfrm>
            <a:off x="1405176" y="257"/>
            <a:ext cx="523724" cy="816016"/>
          </a:xfrm>
          <a:custGeom>
            <a:avLst/>
            <a:gdLst>
              <a:gd name="connsiteX0" fmla="*/ 246016 w 698299"/>
              <a:gd name="connsiteY0" fmla="*/ 343 h 1088021"/>
              <a:gd name="connsiteX1" fmla="*/ 0 w 698299"/>
              <a:gd name="connsiteY1" fmla="*/ 1049274 h 1088021"/>
              <a:gd name="connsiteX2" fmla="*/ 440987 w 698299"/>
              <a:gd name="connsiteY2" fmla="*/ 1088022 h 1088021"/>
              <a:gd name="connsiteX3" fmla="*/ 698300 w 698299"/>
              <a:gd name="connsiteY3" fmla="*/ 0 h 1088021"/>
              <a:gd name="connsiteX4" fmla="*/ 246016 w 698299"/>
              <a:gd name="connsiteY4" fmla="*/ 343 h 108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99" h="1088021">
                <a:moveTo>
                  <a:pt x="246016" y="343"/>
                </a:moveTo>
                <a:cubicBezTo>
                  <a:pt x="241832" y="26060"/>
                  <a:pt x="164847" y="478346"/>
                  <a:pt x="0" y="1049274"/>
                </a:cubicBezTo>
                <a:cubicBezTo>
                  <a:pt x="140162" y="1068134"/>
                  <a:pt x="287018" y="1081507"/>
                  <a:pt x="440987" y="1088022"/>
                </a:cubicBezTo>
                <a:cubicBezTo>
                  <a:pt x="618386" y="482460"/>
                  <a:pt x="698300" y="0"/>
                  <a:pt x="698300" y="0"/>
                </a:cubicBezTo>
                <a:lnTo>
                  <a:pt x="246016" y="343"/>
                </a:lnTo>
                <a:close/>
              </a:path>
            </a:pathLst>
          </a:custGeom>
          <a:solidFill>
            <a:srgbClr val="F47458">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83B0D7D-A24A-44DF-95FC-6D44C5C6D782}"/>
              </a:ext>
            </a:extLst>
          </p:cNvPr>
          <p:cNvSpPr/>
          <p:nvPr/>
        </p:nvSpPr>
        <p:spPr>
          <a:xfrm>
            <a:off x="7213843" y="514"/>
            <a:ext cx="523411" cy="815759"/>
          </a:xfrm>
          <a:custGeom>
            <a:avLst/>
            <a:gdLst>
              <a:gd name="connsiteX0" fmla="*/ 451865 w 697881"/>
              <a:gd name="connsiteY0" fmla="*/ 0 h 1087678"/>
              <a:gd name="connsiteX1" fmla="*/ 697881 w 697881"/>
              <a:gd name="connsiteY1" fmla="*/ 1048931 h 1087678"/>
              <a:gd name="connsiteX2" fmla="*/ 256894 w 697881"/>
              <a:gd name="connsiteY2" fmla="*/ 1087679 h 1087678"/>
              <a:gd name="connsiteX3" fmla="*/ 0 w 697881"/>
              <a:gd name="connsiteY3" fmla="*/ 0 h 1087678"/>
              <a:gd name="connsiteX4" fmla="*/ 451865 w 697881"/>
              <a:gd name="connsiteY4" fmla="*/ 0 h 108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81" h="1087678">
                <a:moveTo>
                  <a:pt x="451865" y="0"/>
                </a:moveTo>
                <a:cubicBezTo>
                  <a:pt x="456049" y="25718"/>
                  <a:pt x="533035" y="478003"/>
                  <a:pt x="697881" y="1048931"/>
                </a:cubicBezTo>
                <a:cubicBezTo>
                  <a:pt x="557719" y="1067791"/>
                  <a:pt x="410864" y="1081164"/>
                  <a:pt x="256894" y="1087679"/>
                </a:cubicBezTo>
                <a:cubicBezTo>
                  <a:pt x="79495" y="482117"/>
                  <a:pt x="0" y="0"/>
                  <a:pt x="0" y="0"/>
                </a:cubicBezTo>
                <a:lnTo>
                  <a:pt x="451865" y="0"/>
                </a:lnTo>
                <a:close/>
              </a:path>
            </a:pathLst>
          </a:custGeom>
          <a:solidFill>
            <a:srgbClr val="F47458">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0EAAEBA9-89BC-4575-B10D-3BE266470593}"/>
              </a:ext>
            </a:extLst>
          </p:cNvPr>
          <p:cNvSpPr/>
          <p:nvPr/>
        </p:nvSpPr>
        <p:spPr>
          <a:xfrm>
            <a:off x="210242" y="2844356"/>
            <a:ext cx="271119" cy="1376400"/>
          </a:xfrm>
          <a:custGeom>
            <a:avLst/>
            <a:gdLst>
              <a:gd name="connsiteX0" fmla="*/ 146856 w 361492"/>
              <a:gd name="connsiteY0" fmla="*/ 1835201 h 1835200"/>
              <a:gd name="connsiteX1" fmla="*/ 361492 w 361492"/>
              <a:gd name="connsiteY1" fmla="*/ 1828000 h 1835200"/>
              <a:gd name="connsiteX2" fmla="*/ 0 w 361492"/>
              <a:gd name="connsiteY2" fmla="*/ 0 h 1835200"/>
              <a:gd name="connsiteX3" fmla="*/ 146856 w 361492"/>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1492" h="1835200">
                <a:moveTo>
                  <a:pt x="146856" y="1835201"/>
                </a:moveTo>
                <a:cubicBezTo>
                  <a:pt x="174052" y="1817027"/>
                  <a:pt x="184930" y="1805711"/>
                  <a:pt x="361492" y="1828000"/>
                </a:cubicBezTo>
                <a:lnTo>
                  <a:pt x="0" y="0"/>
                </a:lnTo>
                <a:cubicBezTo>
                  <a:pt x="0" y="0"/>
                  <a:pt x="123426" y="1488529"/>
                  <a:pt x="146856" y="1835201"/>
                </a:cubicBezTo>
                <a:close/>
              </a:path>
            </a:pathLst>
          </a:custGeom>
          <a:solidFill>
            <a:srgbClr val="B75742">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21F4540-C47F-487B-925C-A897F78CB44B}"/>
              </a:ext>
            </a:extLst>
          </p:cNvPr>
          <p:cNvSpPr/>
          <p:nvPr/>
        </p:nvSpPr>
        <p:spPr>
          <a:xfrm>
            <a:off x="62758" y="144274"/>
            <a:ext cx="250511" cy="2368325"/>
          </a:xfrm>
          <a:custGeom>
            <a:avLst/>
            <a:gdLst>
              <a:gd name="connsiteX0" fmla="*/ 0 w 334014"/>
              <a:gd name="connsiteY0" fmla="*/ 3123476 h 3157766"/>
              <a:gd name="connsiteX1" fmla="*/ 288692 w 334014"/>
              <a:gd name="connsiteY1" fmla="*/ 0 h 3157766"/>
              <a:gd name="connsiteX2" fmla="*/ 158990 w 334014"/>
              <a:gd name="connsiteY2" fmla="*/ 3157766 h 3157766"/>
              <a:gd name="connsiteX3" fmla="*/ 0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0" y="3123476"/>
                </a:moveTo>
                <a:cubicBezTo>
                  <a:pt x="0" y="3123476"/>
                  <a:pt x="225933" y="1649349"/>
                  <a:pt x="288692" y="0"/>
                </a:cubicBezTo>
                <a:cubicBezTo>
                  <a:pt x="288692" y="0"/>
                  <a:pt x="451865" y="867537"/>
                  <a:pt x="158990" y="3157766"/>
                </a:cubicBezTo>
                <a:lnTo>
                  <a:pt x="0" y="3123476"/>
                </a:lnTo>
                <a:close/>
              </a:path>
            </a:pathLst>
          </a:custGeom>
          <a:solidFill>
            <a:srgbClr val="B75742">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51753FC-7F7A-4284-9685-E75B7D4DA475}"/>
              </a:ext>
            </a:extLst>
          </p:cNvPr>
          <p:cNvSpPr/>
          <p:nvPr/>
        </p:nvSpPr>
        <p:spPr>
          <a:xfrm>
            <a:off x="273002" y="411736"/>
            <a:ext cx="604423" cy="2100863"/>
          </a:xfrm>
          <a:custGeom>
            <a:avLst/>
            <a:gdLst>
              <a:gd name="connsiteX0" fmla="*/ 0 w 805897"/>
              <a:gd name="connsiteY0" fmla="*/ 2766860 h 2801150"/>
              <a:gd name="connsiteX1" fmla="*/ 794948 w 805897"/>
              <a:gd name="connsiteY1" fmla="*/ 0 h 2801150"/>
              <a:gd name="connsiteX2" fmla="*/ 163174 w 805897"/>
              <a:gd name="connsiteY2" fmla="*/ 2801150 h 2801150"/>
              <a:gd name="connsiteX3" fmla="*/ 0 w 805897"/>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5897" h="2801150">
                <a:moveTo>
                  <a:pt x="0" y="2766860"/>
                </a:moveTo>
                <a:cubicBezTo>
                  <a:pt x="0" y="2766860"/>
                  <a:pt x="799132" y="1576997"/>
                  <a:pt x="794948" y="0"/>
                </a:cubicBezTo>
                <a:cubicBezTo>
                  <a:pt x="794948" y="0"/>
                  <a:pt x="941386" y="2019338"/>
                  <a:pt x="163174" y="2801150"/>
                </a:cubicBezTo>
                <a:lnTo>
                  <a:pt x="0" y="2766860"/>
                </a:lnTo>
                <a:close/>
              </a:path>
            </a:pathLst>
          </a:custGeom>
          <a:solidFill>
            <a:srgbClr val="B75742">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DE9CB4D-01E1-4E20-96DE-60C7301ED9B5}"/>
              </a:ext>
            </a:extLst>
          </p:cNvPr>
          <p:cNvSpPr/>
          <p:nvPr/>
        </p:nvSpPr>
        <p:spPr>
          <a:xfrm>
            <a:off x="0" y="2357266"/>
            <a:ext cx="485755" cy="230534"/>
          </a:xfrm>
          <a:custGeom>
            <a:avLst/>
            <a:gdLst>
              <a:gd name="connsiteX0" fmla="*/ 0 w 647673"/>
              <a:gd name="connsiteY0" fmla="*/ 0 h 307378"/>
              <a:gd name="connsiteX1" fmla="*/ 647674 w 647673"/>
              <a:gd name="connsiteY1" fmla="*/ 135103 h 307378"/>
              <a:gd name="connsiteX2" fmla="*/ 540147 w 647673"/>
              <a:gd name="connsiteY2" fmla="*/ 270205 h 307378"/>
              <a:gd name="connsiteX3" fmla="*/ 0 w 647673"/>
              <a:gd name="connsiteY3" fmla="*/ 213284 h 307378"/>
              <a:gd name="connsiteX4" fmla="*/ 0 w 647673"/>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3" h="307378">
                <a:moveTo>
                  <a:pt x="0" y="0"/>
                </a:moveTo>
                <a:cubicBezTo>
                  <a:pt x="0" y="0"/>
                  <a:pt x="345593" y="186538"/>
                  <a:pt x="647674" y="135103"/>
                </a:cubicBezTo>
                <a:cubicBezTo>
                  <a:pt x="647674" y="135103"/>
                  <a:pt x="632612" y="219799"/>
                  <a:pt x="540147" y="270205"/>
                </a:cubicBezTo>
                <a:cubicBezTo>
                  <a:pt x="540147" y="270205"/>
                  <a:pt x="242668" y="384048"/>
                  <a:pt x="0" y="213284"/>
                </a:cubicBezTo>
                <a:lnTo>
                  <a:pt x="0" y="0"/>
                </a:lnTo>
                <a:close/>
              </a:path>
            </a:pathLst>
          </a:custGeom>
          <a:solidFill>
            <a:srgbClr val="F7CC7F"/>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08D0002E-4E52-4F9E-A6B2-2177BF3559F7}"/>
              </a:ext>
            </a:extLst>
          </p:cNvPr>
          <p:cNvGrpSpPr/>
          <p:nvPr/>
        </p:nvGrpSpPr>
        <p:grpSpPr>
          <a:xfrm>
            <a:off x="7553056" y="0"/>
            <a:ext cx="1590943" cy="4304575"/>
            <a:chOff x="10070741" y="0"/>
            <a:chExt cx="2121257" cy="5739433"/>
          </a:xfrm>
        </p:grpSpPr>
        <p:sp>
          <p:nvSpPr>
            <p:cNvPr id="32" name="Freeform: Shape 31">
              <a:extLst>
                <a:ext uri="{FF2B5EF4-FFF2-40B4-BE49-F238E27FC236}">
                  <a16:creationId xmlns:a16="http://schemas.microsoft.com/office/drawing/2014/main" id="{C911D5BC-EE22-4BC3-ADE5-50AB8B5F24AB}"/>
                </a:ext>
              </a:extLst>
            </p:cNvPr>
            <p:cNvSpPr/>
            <p:nvPr/>
          </p:nvSpPr>
          <p:spPr>
            <a:xfrm>
              <a:off x="10070741" y="0"/>
              <a:ext cx="2121257" cy="5739433"/>
            </a:xfrm>
            <a:custGeom>
              <a:avLst/>
              <a:gdLst>
                <a:gd name="connsiteX0" fmla="*/ 2121257 w 2121257"/>
                <a:gd name="connsiteY0" fmla="*/ 5736717 h 5739433"/>
                <a:gd name="connsiteX1" fmla="*/ 1779011 w 2121257"/>
                <a:gd name="connsiteY1" fmla="*/ 5658536 h 5739433"/>
                <a:gd name="connsiteX2" fmla="*/ 1471074 w 2121257"/>
                <a:gd name="connsiteY2" fmla="*/ 5622189 h 5739433"/>
                <a:gd name="connsiteX3" fmla="*/ 1108325 w 2121257"/>
                <a:gd name="connsiteY3" fmla="*/ 5579326 h 5739433"/>
                <a:gd name="connsiteX4" fmla="*/ 1129664 w 2121257"/>
                <a:gd name="connsiteY4" fmla="*/ 5481257 h 5739433"/>
                <a:gd name="connsiteX5" fmla="*/ 1129664 w 2121257"/>
                <a:gd name="connsiteY5" fmla="*/ 5481257 h 5739433"/>
                <a:gd name="connsiteX6" fmla="*/ 1593662 w 2121257"/>
                <a:gd name="connsiteY6" fmla="*/ 3354248 h 5739433"/>
                <a:gd name="connsiteX7" fmla="*/ 0 w 2121257"/>
                <a:gd name="connsiteY7" fmla="*/ 0 h 5739433"/>
                <a:gd name="connsiteX8" fmla="*/ 2121257 w 2121257"/>
                <a:gd name="connsiteY8" fmla="*/ 1029 h 5739433"/>
                <a:gd name="connsiteX9" fmla="*/ 2121257 w 2121257"/>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1257" h="5739433">
                  <a:moveTo>
                    <a:pt x="2121257" y="5736717"/>
                  </a:moveTo>
                  <a:cubicBezTo>
                    <a:pt x="1953900" y="5753862"/>
                    <a:pt x="1928796" y="5685282"/>
                    <a:pt x="1779011" y="5658536"/>
                  </a:cubicBezTo>
                  <a:cubicBezTo>
                    <a:pt x="1629226" y="5631790"/>
                    <a:pt x="1752652" y="5585841"/>
                    <a:pt x="1471074" y="5622189"/>
                  </a:cubicBezTo>
                  <a:cubicBezTo>
                    <a:pt x="1189494" y="5658536"/>
                    <a:pt x="1108325" y="5579326"/>
                    <a:pt x="1108325" y="5579326"/>
                  </a:cubicBezTo>
                  <a:lnTo>
                    <a:pt x="1129664" y="5481257"/>
                  </a:lnTo>
                  <a:lnTo>
                    <a:pt x="1129664" y="5481257"/>
                  </a:lnTo>
                  <a:lnTo>
                    <a:pt x="1593662" y="3354248"/>
                  </a:lnTo>
                  <a:cubicBezTo>
                    <a:pt x="451029" y="2726741"/>
                    <a:pt x="0" y="0"/>
                    <a:pt x="0" y="0"/>
                  </a:cubicBezTo>
                  <a:lnTo>
                    <a:pt x="2121257" y="1029"/>
                  </a:lnTo>
                  <a:lnTo>
                    <a:pt x="2121257" y="5736717"/>
                  </a:lnTo>
                  <a:close/>
                </a:path>
              </a:pathLst>
            </a:custGeom>
            <a:solidFill>
              <a:srgbClr val="B23824"/>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246D652-A9AE-4F5E-BCD2-A1C4B2CCB0A1}"/>
                </a:ext>
              </a:extLst>
            </p:cNvPr>
            <p:cNvSpPr/>
            <p:nvPr/>
          </p:nvSpPr>
          <p:spPr>
            <a:xfrm>
              <a:off x="11549345" y="3792474"/>
              <a:ext cx="362329" cy="1835200"/>
            </a:xfrm>
            <a:custGeom>
              <a:avLst/>
              <a:gdLst>
                <a:gd name="connsiteX0" fmla="*/ 215055 w 362329"/>
                <a:gd name="connsiteY0" fmla="*/ 1835201 h 1835200"/>
                <a:gd name="connsiteX1" fmla="*/ 0 w 362329"/>
                <a:gd name="connsiteY1" fmla="*/ 1828000 h 1835200"/>
                <a:gd name="connsiteX2" fmla="*/ 362330 w 362329"/>
                <a:gd name="connsiteY2" fmla="*/ 0 h 1835200"/>
                <a:gd name="connsiteX3" fmla="*/ 215055 w 362329"/>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2329" h="1835200">
                  <a:moveTo>
                    <a:pt x="215055" y="1835201"/>
                  </a:moveTo>
                  <a:cubicBezTo>
                    <a:pt x="187859" y="1817027"/>
                    <a:pt x="176981" y="1805711"/>
                    <a:pt x="0" y="1828000"/>
                  </a:cubicBezTo>
                  <a:lnTo>
                    <a:pt x="362330" y="0"/>
                  </a:lnTo>
                  <a:cubicBezTo>
                    <a:pt x="362330" y="0"/>
                    <a:pt x="238903" y="1488529"/>
                    <a:pt x="215055" y="1835201"/>
                  </a:cubicBezTo>
                  <a:close/>
                </a:path>
              </a:pathLst>
            </a:custGeom>
            <a:solidFill>
              <a:srgbClr val="B75742">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764ED5B9-E688-44AC-938C-3D547E70AEEC}"/>
                </a:ext>
              </a:extLst>
            </p:cNvPr>
            <p:cNvSpPr/>
            <p:nvPr/>
          </p:nvSpPr>
          <p:spPr>
            <a:xfrm>
              <a:off x="11774305" y="192366"/>
              <a:ext cx="334014" cy="3157766"/>
            </a:xfrm>
            <a:custGeom>
              <a:avLst/>
              <a:gdLst>
                <a:gd name="connsiteX0" fmla="*/ 334015 w 334014"/>
                <a:gd name="connsiteY0" fmla="*/ 3123476 h 3157766"/>
                <a:gd name="connsiteX1" fmla="*/ 45323 w 334014"/>
                <a:gd name="connsiteY1" fmla="*/ 0 h 3157766"/>
                <a:gd name="connsiteX2" fmla="*/ 175025 w 334014"/>
                <a:gd name="connsiteY2" fmla="*/ 3157766 h 3157766"/>
                <a:gd name="connsiteX3" fmla="*/ 334015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334015" y="3123476"/>
                  </a:moveTo>
                  <a:cubicBezTo>
                    <a:pt x="334015" y="3123476"/>
                    <a:pt x="108082" y="1649349"/>
                    <a:pt x="45323" y="0"/>
                  </a:cubicBezTo>
                  <a:cubicBezTo>
                    <a:pt x="45323" y="0"/>
                    <a:pt x="-117851" y="867537"/>
                    <a:pt x="175025" y="3157766"/>
                  </a:cubicBezTo>
                  <a:lnTo>
                    <a:pt x="334015" y="3123476"/>
                  </a:lnTo>
                  <a:close/>
                </a:path>
              </a:pathLst>
            </a:custGeom>
            <a:solidFill>
              <a:srgbClr val="B75742">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71D37B5-65D3-4004-9AB6-6F0F58256148}"/>
                </a:ext>
              </a:extLst>
            </p:cNvPr>
            <p:cNvSpPr/>
            <p:nvPr/>
          </p:nvSpPr>
          <p:spPr>
            <a:xfrm>
              <a:off x="11021270" y="548982"/>
              <a:ext cx="806306" cy="2801150"/>
            </a:xfrm>
            <a:custGeom>
              <a:avLst/>
              <a:gdLst>
                <a:gd name="connsiteX0" fmla="*/ 806307 w 806306"/>
                <a:gd name="connsiteY0" fmla="*/ 2766860 h 2801150"/>
                <a:gd name="connsiteX1" fmla="*/ 10940 w 806306"/>
                <a:gd name="connsiteY1" fmla="*/ 0 h 2801150"/>
                <a:gd name="connsiteX2" fmla="*/ 643133 w 806306"/>
                <a:gd name="connsiteY2" fmla="*/ 2801150 h 2801150"/>
                <a:gd name="connsiteX3" fmla="*/ 806307 w 806306"/>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6306" h="2801150">
                  <a:moveTo>
                    <a:pt x="806307" y="2766860"/>
                  </a:moveTo>
                  <a:cubicBezTo>
                    <a:pt x="806307" y="2766860"/>
                    <a:pt x="6756" y="1576997"/>
                    <a:pt x="10940" y="0"/>
                  </a:cubicBezTo>
                  <a:cubicBezTo>
                    <a:pt x="10940" y="0"/>
                    <a:pt x="-135498" y="2019338"/>
                    <a:pt x="643133" y="2801150"/>
                  </a:cubicBezTo>
                  <a:lnTo>
                    <a:pt x="806307" y="2766860"/>
                  </a:lnTo>
                  <a:close/>
                </a:path>
              </a:pathLst>
            </a:custGeom>
            <a:solidFill>
              <a:srgbClr val="B75742">
                <a:alpha val="50000"/>
              </a:srgbClr>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81383C3-F046-4584-AB70-3D8A4A82A6F6}"/>
                </a:ext>
              </a:extLst>
            </p:cNvPr>
            <p:cNvSpPr/>
            <p:nvPr/>
          </p:nvSpPr>
          <p:spPr>
            <a:xfrm>
              <a:off x="11543907" y="3143021"/>
              <a:ext cx="648091" cy="307378"/>
            </a:xfrm>
            <a:custGeom>
              <a:avLst/>
              <a:gdLst>
                <a:gd name="connsiteX0" fmla="*/ 648092 w 648091"/>
                <a:gd name="connsiteY0" fmla="*/ 0 h 307378"/>
                <a:gd name="connsiteX1" fmla="*/ 0 w 648091"/>
                <a:gd name="connsiteY1" fmla="*/ 135103 h 307378"/>
                <a:gd name="connsiteX2" fmla="*/ 107527 w 648091"/>
                <a:gd name="connsiteY2" fmla="*/ 270205 h 307378"/>
                <a:gd name="connsiteX3" fmla="*/ 648092 w 648091"/>
                <a:gd name="connsiteY3" fmla="*/ 213284 h 307378"/>
                <a:gd name="connsiteX4" fmla="*/ 648092 w 648091"/>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1" h="307378">
                  <a:moveTo>
                    <a:pt x="648092" y="0"/>
                  </a:moveTo>
                  <a:cubicBezTo>
                    <a:pt x="648092" y="0"/>
                    <a:pt x="302498" y="186538"/>
                    <a:pt x="0" y="135103"/>
                  </a:cubicBezTo>
                  <a:cubicBezTo>
                    <a:pt x="0" y="135103"/>
                    <a:pt x="15062" y="219799"/>
                    <a:pt x="107527" y="270205"/>
                  </a:cubicBezTo>
                  <a:cubicBezTo>
                    <a:pt x="107527" y="270205"/>
                    <a:pt x="405005" y="384048"/>
                    <a:pt x="648092" y="213284"/>
                  </a:cubicBezTo>
                  <a:lnTo>
                    <a:pt x="648092" y="0"/>
                  </a:lnTo>
                  <a:close/>
                </a:path>
              </a:pathLst>
            </a:custGeom>
            <a:solidFill>
              <a:srgbClr val="F7CC7F"/>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160737B9-9CEA-4780-AB14-70272498E2AC}"/>
              </a:ext>
            </a:extLst>
          </p:cNvPr>
          <p:cNvSpPr/>
          <p:nvPr/>
        </p:nvSpPr>
        <p:spPr>
          <a:xfrm>
            <a:off x="1" y="4942903"/>
            <a:ext cx="9143999" cy="200597"/>
          </a:xfrm>
          <a:custGeom>
            <a:avLst/>
            <a:gdLst>
              <a:gd name="connsiteX0" fmla="*/ 0 w 12191999"/>
              <a:gd name="connsiteY0" fmla="*/ 0 h 267462"/>
              <a:gd name="connsiteX1" fmla="*/ 12191999 w 12191999"/>
              <a:gd name="connsiteY1" fmla="*/ 0 h 267462"/>
              <a:gd name="connsiteX2" fmla="*/ 12191999 w 12191999"/>
              <a:gd name="connsiteY2" fmla="*/ 267462 h 267462"/>
              <a:gd name="connsiteX3" fmla="*/ 0 w 12191999"/>
              <a:gd name="connsiteY3" fmla="*/ 267462 h 267462"/>
            </a:gdLst>
            <a:ahLst/>
            <a:cxnLst>
              <a:cxn ang="0">
                <a:pos x="connsiteX0" y="connsiteY0"/>
              </a:cxn>
              <a:cxn ang="0">
                <a:pos x="connsiteX1" y="connsiteY1"/>
              </a:cxn>
              <a:cxn ang="0">
                <a:pos x="connsiteX2" y="connsiteY2"/>
              </a:cxn>
              <a:cxn ang="0">
                <a:pos x="connsiteX3" y="connsiteY3"/>
              </a:cxn>
            </a:cxnLst>
            <a:rect l="l" t="t" r="r" b="b"/>
            <a:pathLst>
              <a:path w="12191999" h="267462">
                <a:moveTo>
                  <a:pt x="0" y="0"/>
                </a:moveTo>
                <a:lnTo>
                  <a:pt x="12191999" y="0"/>
                </a:lnTo>
                <a:lnTo>
                  <a:pt x="12191999" y="267462"/>
                </a:lnTo>
                <a:lnTo>
                  <a:pt x="0" y="267462"/>
                </a:lnTo>
                <a:close/>
              </a:path>
            </a:pathLst>
          </a:custGeom>
          <a:solidFill>
            <a:srgbClr val="EDB458"/>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4CE5AB15-C893-43AD-8461-2125B27735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42201" y="1"/>
            <a:ext cx="6216392" cy="4942646"/>
          </a:xfrm>
          <a:prstGeom prst="rect">
            <a:avLst/>
          </a:prstGeom>
        </p:spPr>
      </p:pic>
      <p:grpSp>
        <p:nvGrpSpPr>
          <p:cNvPr id="38" name="Graphic 4">
            <a:extLst>
              <a:ext uri="{FF2B5EF4-FFF2-40B4-BE49-F238E27FC236}">
                <a16:creationId xmlns:a16="http://schemas.microsoft.com/office/drawing/2014/main" id="{A8A68A3A-F158-44A3-AF79-CE42CAB27823}"/>
              </a:ext>
            </a:extLst>
          </p:cNvPr>
          <p:cNvGrpSpPr/>
          <p:nvPr/>
        </p:nvGrpSpPr>
        <p:grpSpPr>
          <a:xfrm>
            <a:off x="0" y="1"/>
            <a:ext cx="9144312" cy="1189691"/>
            <a:chOff x="0" y="0"/>
            <a:chExt cx="12192416" cy="1586255"/>
          </a:xfrm>
        </p:grpSpPr>
        <p:grpSp>
          <p:nvGrpSpPr>
            <p:cNvPr id="39" name="Graphic 4">
              <a:extLst>
                <a:ext uri="{FF2B5EF4-FFF2-40B4-BE49-F238E27FC236}">
                  <a16:creationId xmlns:a16="http://schemas.microsoft.com/office/drawing/2014/main" id="{6839BE37-D696-4D5E-BF37-E6856B265695}"/>
                </a:ext>
              </a:extLst>
            </p:cNvPr>
            <p:cNvGrpSpPr/>
            <p:nvPr/>
          </p:nvGrpSpPr>
          <p:grpSpPr>
            <a:xfrm>
              <a:off x="0" y="0"/>
              <a:ext cx="12192416" cy="691972"/>
              <a:chOff x="0" y="0"/>
              <a:chExt cx="12192416" cy="691972"/>
            </a:xfrm>
            <a:solidFill>
              <a:srgbClr val="13375B"/>
            </a:solidFill>
          </p:grpSpPr>
          <p:sp>
            <p:nvSpPr>
              <p:cNvPr id="40" name="Freeform: Shape 39">
                <a:extLst>
                  <a:ext uri="{FF2B5EF4-FFF2-40B4-BE49-F238E27FC236}">
                    <a16:creationId xmlns:a16="http://schemas.microsoft.com/office/drawing/2014/main" id="{C73275AD-8B71-4AEA-9618-20A7A1FE53F3}"/>
                  </a:ext>
                </a:extLst>
              </p:cNvPr>
              <p:cNvSpPr/>
              <p:nvPr/>
            </p:nvSpPr>
            <p:spPr>
              <a:xfrm>
                <a:off x="4334979" y="89496"/>
                <a:ext cx="761058" cy="599389"/>
              </a:xfrm>
              <a:custGeom>
                <a:avLst/>
                <a:gdLst>
                  <a:gd name="connsiteX0" fmla="*/ 35563 w 761058"/>
                  <a:gd name="connsiteY0" fmla="*/ 0 h 599389"/>
                  <a:gd name="connsiteX1" fmla="*/ 383668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8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8" y="273291"/>
                    </a:lnTo>
                    <a:lnTo>
                      <a:pt x="725495" y="5144"/>
                    </a:lnTo>
                    <a:lnTo>
                      <a:pt x="761059" y="33261"/>
                    </a:lnTo>
                    <a:lnTo>
                      <a:pt x="419231" y="301066"/>
                    </a:lnTo>
                    <a:lnTo>
                      <a:pt x="761059" y="568871"/>
                    </a:lnTo>
                    <a:lnTo>
                      <a:pt x="725495" y="596646"/>
                    </a:lnTo>
                    <a:lnTo>
                      <a:pt x="383668"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30E5507-30EC-42D5-8DC2-2FFB1E0D6E66}"/>
                  </a:ext>
                </a:extLst>
              </p:cNvPr>
              <p:cNvSpPr/>
              <p:nvPr/>
            </p:nvSpPr>
            <p:spPr>
              <a:xfrm>
                <a:off x="5049596" y="89496"/>
                <a:ext cx="628009" cy="599389"/>
              </a:xfrm>
              <a:custGeom>
                <a:avLst/>
                <a:gdLst>
                  <a:gd name="connsiteX0" fmla="*/ 29288 w 628009"/>
                  <a:gd name="connsiteY0" fmla="*/ 0 h 599389"/>
                  <a:gd name="connsiteX1" fmla="*/ 316724 w 628009"/>
                  <a:gd name="connsiteY1" fmla="*/ 273291 h 599389"/>
                  <a:gd name="connsiteX2" fmla="*/ 598722 w 628009"/>
                  <a:gd name="connsiteY2" fmla="*/ 5144 h 599389"/>
                  <a:gd name="connsiteX3" fmla="*/ 628009 w 628009"/>
                  <a:gd name="connsiteY3" fmla="*/ 33261 h 599389"/>
                  <a:gd name="connsiteX4" fmla="*/ 346012 w 628009"/>
                  <a:gd name="connsiteY4" fmla="*/ 301066 h 599389"/>
                  <a:gd name="connsiteX5" fmla="*/ 628009 w 628009"/>
                  <a:gd name="connsiteY5" fmla="*/ 568871 h 599389"/>
                  <a:gd name="connsiteX6" fmla="*/ 598722 w 628009"/>
                  <a:gd name="connsiteY6" fmla="*/ 596646 h 599389"/>
                  <a:gd name="connsiteX7" fmla="*/ 316724 w 628009"/>
                  <a:gd name="connsiteY7" fmla="*/ 328841 h 599389"/>
                  <a:gd name="connsiteX8" fmla="*/ 32216 w 628009"/>
                  <a:gd name="connsiteY8" fmla="*/ 599389 h 599389"/>
                  <a:gd name="connsiteX9" fmla="*/ 2929 w 628009"/>
                  <a:gd name="connsiteY9" fmla="*/ 571614 h 599389"/>
                  <a:gd name="connsiteX10" fmla="*/ 287436 w 628009"/>
                  <a:gd name="connsiteY10" fmla="*/ 301066 h 599389"/>
                  <a:gd name="connsiteX11" fmla="*/ 0 w 62800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009" h="599389">
                    <a:moveTo>
                      <a:pt x="29288" y="0"/>
                    </a:moveTo>
                    <a:lnTo>
                      <a:pt x="316724" y="273291"/>
                    </a:lnTo>
                    <a:lnTo>
                      <a:pt x="598722" y="5144"/>
                    </a:lnTo>
                    <a:lnTo>
                      <a:pt x="628009" y="33261"/>
                    </a:lnTo>
                    <a:lnTo>
                      <a:pt x="346012" y="301066"/>
                    </a:lnTo>
                    <a:lnTo>
                      <a:pt x="628009" y="568871"/>
                    </a:lnTo>
                    <a:lnTo>
                      <a:pt x="598722" y="596646"/>
                    </a:lnTo>
                    <a:lnTo>
                      <a:pt x="316724" y="328841"/>
                    </a:lnTo>
                    <a:lnTo>
                      <a:pt x="32216" y="599389"/>
                    </a:lnTo>
                    <a:lnTo>
                      <a:pt x="2929" y="571614"/>
                    </a:lnTo>
                    <a:lnTo>
                      <a:pt x="287436"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C6BC8E5-77AE-4ECB-95C3-AF1AE79E6E83}"/>
                  </a:ext>
                </a:extLst>
              </p:cNvPr>
              <p:cNvSpPr/>
              <p:nvPr/>
            </p:nvSpPr>
            <p:spPr>
              <a:xfrm>
                <a:off x="3619944"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2604CB0A-8FDC-495D-B7B4-AD9D1E565B78}"/>
                  </a:ext>
                </a:extLst>
              </p:cNvPr>
              <p:cNvSpPr/>
              <p:nvPr/>
            </p:nvSpPr>
            <p:spPr>
              <a:xfrm>
                <a:off x="2905327"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AC069F66-EF63-4C2C-A9EB-4E51CC1A06F2}"/>
                  </a:ext>
                </a:extLst>
              </p:cNvPr>
              <p:cNvSpPr/>
              <p:nvPr/>
            </p:nvSpPr>
            <p:spPr>
              <a:xfrm>
                <a:off x="2190710"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30CE551-2ABE-4C7A-B820-1916BB7E4A75}"/>
                  </a:ext>
                </a:extLst>
              </p:cNvPr>
              <p:cNvSpPr/>
              <p:nvPr/>
            </p:nvSpPr>
            <p:spPr>
              <a:xfrm>
                <a:off x="1475675"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22A0702-1ABB-4B8D-91ED-E0285CFA0B32}"/>
                  </a:ext>
                </a:extLst>
              </p:cNvPr>
              <p:cNvSpPr/>
              <p:nvPr/>
            </p:nvSpPr>
            <p:spPr>
              <a:xfrm>
                <a:off x="761058"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5B1F79A0-413E-491B-9A42-A43BDCEEE9F0}"/>
                  </a:ext>
                </a:extLst>
              </p:cNvPr>
              <p:cNvSpPr/>
              <p:nvPr/>
            </p:nvSpPr>
            <p:spPr>
              <a:xfrm>
                <a:off x="4644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3324128A-4146-41A1-8C2C-D66D172D0130}"/>
                  </a:ext>
                </a:extLst>
              </p:cNvPr>
              <p:cNvGrpSpPr/>
              <p:nvPr/>
            </p:nvGrpSpPr>
            <p:grpSpPr>
              <a:xfrm>
                <a:off x="836" y="88811"/>
                <a:ext cx="5476358" cy="603161"/>
                <a:chOff x="836" y="88811"/>
                <a:chExt cx="5476358" cy="603161"/>
              </a:xfrm>
              <a:solidFill>
                <a:srgbClr val="13375B"/>
              </a:solidFill>
            </p:grpSpPr>
            <p:sp>
              <p:nvSpPr>
                <p:cNvPr id="49" name="Freeform: Shape 48">
                  <a:extLst>
                    <a:ext uri="{FF2B5EF4-FFF2-40B4-BE49-F238E27FC236}">
                      <a16:creationId xmlns:a16="http://schemas.microsoft.com/office/drawing/2014/main" id="{082E5CAD-EDBB-4630-81EB-BA55F9E83373}"/>
                    </a:ext>
                  </a:extLst>
                </p:cNvPr>
                <p:cNvSpPr/>
                <p:nvPr/>
              </p:nvSpPr>
              <p:spPr>
                <a:xfrm>
                  <a:off x="836" y="88811"/>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D61C4A7D-F80C-45E2-81CA-50B4EC92EDBB}"/>
                    </a:ext>
                  </a:extLst>
                </p:cNvPr>
                <p:cNvSpPr/>
                <p:nvPr/>
              </p:nvSpPr>
              <p:spPr>
                <a:xfrm>
                  <a:off x="836" y="652538"/>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id="{9B90BB31-6A78-4149-A601-7B121FD422BC}"/>
                  </a:ext>
                </a:extLst>
              </p:cNvPr>
              <p:cNvSpPr/>
              <p:nvPr/>
            </p:nvSpPr>
            <p:spPr>
              <a:xfrm>
                <a:off x="9251108"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648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648"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8598F505-7EC6-4224-86CB-03FB6405B242}"/>
                  </a:ext>
                </a:extLst>
              </p:cNvPr>
              <p:cNvSpPr/>
              <p:nvPr/>
            </p:nvSpPr>
            <p:spPr>
              <a:xfrm>
                <a:off x="853649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6C3670-F59C-45C3-9672-CCA3BE5A7F6F}"/>
                  </a:ext>
                </a:extLst>
              </p:cNvPr>
              <p:cNvSpPr/>
              <p:nvPr/>
            </p:nvSpPr>
            <p:spPr>
              <a:xfrm>
                <a:off x="10698332"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CFAD664-C800-4578-B4CA-798C7FBD0F71}"/>
                  </a:ext>
                </a:extLst>
              </p:cNvPr>
              <p:cNvSpPr/>
              <p:nvPr/>
            </p:nvSpPr>
            <p:spPr>
              <a:xfrm>
                <a:off x="9983715" y="89496"/>
                <a:ext cx="761059" cy="599389"/>
              </a:xfrm>
              <a:custGeom>
                <a:avLst/>
                <a:gdLst>
                  <a:gd name="connsiteX0" fmla="*/ 35563 w 761059"/>
                  <a:gd name="connsiteY0" fmla="*/ 0 h 599389"/>
                  <a:gd name="connsiteX1" fmla="*/ 383667 w 761059"/>
                  <a:gd name="connsiteY1" fmla="*/ 273291 h 599389"/>
                  <a:gd name="connsiteX2" fmla="*/ 725496 w 761059"/>
                  <a:gd name="connsiteY2" fmla="*/ 5144 h 599389"/>
                  <a:gd name="connsiteX3" fmla="*/ 761059 w 761059"/>
                  <a:gd name="connsiteY3" fmla="*/ 33261 h 599389"/>
                  <a:gd name="connsiteX4" fmla="*/ 419231 w 761059"/>
                  <a:gd name="connsiteY4" fmla="*/ 301066 h 599389"/>
                  <a:gd name="connsiteX5" fmla="*/ 761059 w 761059"/>
                  <a:gd name="connsiteY5" fmla="*/ 568871 h 599389"/>
                  <a:gd name="connsiteX6" fmla="*/ 725496 w 761059"/>
                  <a:gd name="connsiteY6" fmla="*/ 596646 h 599389"/>
                  <a:gd name="connsiteX7" fmla="*/ 383667 w 761059"/>
                  <a:gd name="connsiteY7" fmla="*/ 328841 h 599389"/>
                  <a:gd name="connsiteX8" fmla="*/ 38911 w 761059"/>
                  <a:gd name="connsiteY8" fmla="*/ 599389 h 599389"/>
                  <a:gd name="connsiteX9" fmla="*/ 3347 w 761059"/>
                  <a:gd name="connsiteY9" fmla="*/ 571614 h 599389"/>
                  <a:gd name="connsiteX10" fmla="*/ 348522 w 761059"/>
                  <a:gd name="connsiteY10" fmla="*/ 301066 h 599389"/>
                  <a:gd name="connsiteX11" fmla="*/ 0 w 76105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9" h="599389">
                    <a:moveTo>
                      <a:pt x="35563" y="0"/>
                    </a:moveTo>
                    <a:lnTo>
                      <a:pt x="383667" y="273291"/>
                    </a:lnTo>
                    <a:lnTo>
                      <a:pt x="725496" y="5144"/>
                    </a:lnTo>
                    <a:lnTo>
                      <a:pt x="761059" y="33261"/>
                    </a:lnTo>
                    <a:lnTo>
                      <a:pt x="419231" y="301066"/>
                    </a:lnTo>
                    <a:lnTo>
                      <a:pt x="761059" y="568871"/>
                    </a:lnTo>
                    <a:lnTo>
                      <a:pt x="725496"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CCD5D1E7-A37F-482C-B21D-AF36172C9E63}"/>
                  </a:ext>
                </a:extLst>
              </p:cNvPr>
              <p:cNvSpPr/>
              <p:nvPr/>
            </p:nvSpPr>
            <p:spPr>
              <a:xfrm>
                <a:off x="11430940"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231"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B36E5BA7-0550-41C2-99E3-71A358700F5B}"/>
                  </a:ext>
                </a:extLst>
              </p:cNvPr>
              <p:cNvSpPr/>
              <p:nvPr/>
            </p:nvSpPr>
            <p:spPr>
              <a:xfrm>
                <a:off x="7821874"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78182A7D-B759-47E5-979E-711437E2D0B7}"/>
                  </a:ext>
                </a:extLst>
              </p:cNvPr>
              <p:cNvSpPr/>
              <p:nvPr/>
            </p:nvSpPr>
            <p:spPr>
              <a:xfrm>
                <a:off x="7106839"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9 w 761058"/>
                  <a:gd name="connsiteY3" fmla="*/ 33261 h 599389"/>
                  <a:gd name="connsiteX4" fmla="*/ 419649 w 761058"/>
                  <a:gd name="connsiteY4" fmla="*/ 301066 h 599389"/>
                  <a:gd name="connsiteX5" fmla="*/ 761059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9" y="33261"/>
                    </a:lnTo>
                    <a:lnTo>
                      <a:pt x="419649" y="301066"/>
                    </a:lnTo>
                    <a:lnTo>
                      <a:pt x="761059"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1AFA977-C48D-4146-B905-729C8AFBF63B}"/>
                  </a:ext>
                </a:extLst>
              </p:cNvPr>
              <p:cNvSpPr/>
              <p:nvPr/>
            </p:nvSpPr>
            <p:spPr>
              <a:xfrm>
                <a:off x="6392222"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0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0"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664C1D5-5C6B-4906-A7AD-10846DADBAC4}"/>
                  </a:ext>
                </a:extLst>
              </p:cNvPr>
              <p:cNvSpPr/>
              <p:nvPr/>
            </p:nvSpPr>
            <p:spPr>
              <a:xfrm>
                <a:off x="5677605"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BE3CF3A-F236-4DD1-BF22-329DD89F43D5}"/>
                  </a:ext>
                </a:extLst>
              </p:cNvPr>
              <p:cNvGrpSpPr/>
              <p:nvPr/>
            </p:nvGrpSpPr>
            <p:grpSpPr>
              <a:xfrm>
                <a:off x="5477194" y="88811"/>
                <a:ext cx="6715222" cy="603161"/>
                <a:chOff x="5477194" y="88811"/>
                <a:chExt cx="6715222" cy="603161"/>
              </a:xfrm>
              <a:solidFill>
                <a:srgbClr val="13375B"/>
              </a:solidFill>
            </p:grpSpPr>
            <p:sp>
              <p:nvSpPr>
                <p:cNvPr id="61" name="Freeform: Shape 60">
                  <a:extLst>
                    <a:ext uri="{FF2B5EF4-FFF2-40B4-BE49-F238E27FC236}">
                      <a16:creationId xmlns:a16="http://schemas.microsoft.com/office/drawing/2014/main" id="{3EB5DB8B-2795-425E-842B-FE7B7A97BCE9}"/>
                    </a:ext>
                  </a:extLst>
                </p:cNvPr>
                <p:cNvSpPr/>
                <p:nvPr/>
              </p:nvSpPr>
              <p:spPr>
                <a:xfrm>
                  <a:off x="5477194" y="88811"/>
                  <a:ext cx="6712712" cy="39433"/>
                </a:xfrm>
                <a:custGeom>
                  <a:avLst/>
                  <a:gdLst>
                    <a:gd name="connsiteX0" fmla="*/ 0 w 6712712"/>
                    <a:gd name="connsiteY0" fmla="*/ 0 h 39433"/>
                    <a:gd name="connsiteX1" fmla="*/ 6712712 w 6712712"/>
                    <a:gd name="connsiteY1" fmla="*/ 0 h 39433"/>
                    <a:gd name="connsiteX2" fmla="*/ 6712712 w 6712712"/>
                    <a:gd name="connsiteY2" fmla="*/ 39434 h 39433"/>
                    <a:gd name="connsiteX3" fmla="*/ 0 w 671271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2712" h="39433">
                      <a:moveTo>
                        <a:pt x="0" y="0"/>
                      </a:moveTo>
                      <a:lnTo>
                        <a:pt x="6712712" y="0"/>
                      </a:lnTo>
                      <a:lnTo>
                        <a:pt x="6712712" y="39434"/>
                      </a:lnTo>
                      <a:lnTo>
                        <a:pt x="0" y="3943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03E3A15-CD3B-426A-ADA6-55A9F6BC0070}"/>
                    </a:ext>
                  </a:extLst>
                </p:cNvPr>
                <p:cNvSpPr/>
                <p:nvPr/>
              </p:nvSpPr>
              <p:spPr>
                <a:xfrm>
                  <a:off x="5477194" y="652538"/>
                  <a:ext cx="6715222" cy="39433"/>
                </a:xfrm>
                <a:custGeom>
                  <a:avLst/>
                  <a:gdLst>
                    <a:gd name="connsiteX0" fmla="*/ 0 w 6715222"/>
                    <a:gd name="connsiteY0" fmla="*/ 0 h 39433"/>
                    <a:gd name="connsiteX1" fmla="*/ 6715223 w 6715222"/>
                    <a:gd name="connsiteY1" fmla="*/ 0 h 39433"/>
                    <a:gd name="connsiteX2" fmla="*/ 6715223 w 6715222"/>
                    <a:gd name="connsiteY2" fmla="*/ 39434 h 39433"/>
                    <a:gd name="connsiteX3" fmla="*/ 0 w 671522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5222" h="39433">
                      <a:moveTo>
                        <a:pt x="0" y="0"/>
                      </a:moveTo>
                      <a:lnTo>
                        <a:pt x="6715223" y="0"/>
                      </a:lnTo>
                      <a:lnTo>
                        <a:pt x="6715223" y="39434"/>
                      </a:lnTo>
                      <a:lnTo>
                        <a:pt x="0" y="3943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Freeform: Shape 62">
                <a:extLst>
                  <a:ext uri="{FF2B5EF4-FFF2-40B4-BE49-F238E27FC236}">
                    <a16:creationId xmlns:a16="http://schemas.microsoft.com/office/drawing/2014/main" id="{E1C9CA55-4414-4A79-9998-2D0817C85018}"/>
                  </a:ext>
                </a:extLst>
              </p:cNvPr>
              <p:cNvSpPr/>
              <p:nvPr/>
            </p:nvSpPr>
            <p:spPr>
              <a:xfrm>
                <a:off x="0" y="0"/>
                <a:ext cx="12191999" cy="137160"/>
              </a:xfrm>
              <a:custGeom>
                <a:avLst/>
                <a:gdLst>
                  <a:gd name="connsiteX0" fmla="*/ 0 w 12191999"/>
                  <a:gd name="connsiteY0" fmla="*/ 0 h 137160"/>
                  <a:gd name="connsiteX1" fmla="*/ 12191999 w 12191999"/>
                  <a:gd name="connsiteY1" fmla="*/ 0 h 137160"/>
                  <a:gd name="connsiteX2" fmla="*/ 12191999 w 12191999"/>
                  <a:gd name="connsiteY2" fmla="*/ 137160 h 137160"/>
                  <a:gd name="connsiteX3" fmla="*/ 0 w 12191999"/>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2191999" h="137160">
                    <a:moveTo>
                      <a:pt x="0" y="0"/>
                    </a:moveTo>
                    <a:lnTo>
                      <a:pt x="12191999" y="0"/>
                    </a:lnTo>
                    <a:lnTo>
                      <a:pt x="12191999" y="137160"/>
                    </a:lnTo>
                    <a:lnTo>
                      <a:pt x="0" y="13716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4">
              <a:extLst>
                <a:ext uri="{FF2B5EF4-FFF2-40B4-BE49-F238E27FC236}">
                  <a16:creationId xmlns:a16="http://schemas.microsoft.com/office/drawing/2014/main" id="{967DCDB8-6232-406C-B70A-EAB9F706A807}"/>
                </a:ext>
              </a:extLst>
            </p:cNvPr>
            <p:cNvGrpSpPr/>
            <p:nvPr/>
          </p:nvGrpSpPr>
          <p:grpSpPr>
            <a:xfrm>
              <a:off x="273211" y="671398"/>
              <a:ext cx="1000798" cy="914857"/>
              <a:chOff x="273211" y="671398"/>
              <a:chExt cx="1000798" cy="914857"/>
            </a:xfrm>
          </p:grpSpPr>
          <p:sp>
            <p:nvSpPr>
              <p:cNvPr id="65" name="Freeform: Shape 64">
                <a:extLst>
                  <a:ext uri="{FF2B5EF4-FFF2-40B4-BE49-F238E27FC236}">
                    <a16:creationId xmlns:a16="http://schemas.microsoft.com/office/drawing/2014/main" id="{36D84188-EE03-413A-ADAE-9D2B5A7DB5A5}"/>
                  </a:ext>
                </a:extLst>
              </p:cNvPr>
              <p:cNvSpPr/>
              <p:nvPr/>
            </p:nvSpPr>
            <p:spPr>
              <a:xfrm>
                <a:off x="273211" y="993724"/>
                <a:ext cx="293712" cy="272605"/>
              </a:xfrm>
              <a:custGeom>
                <a:avLst/>
                <a:gdLst>
                  <a:gd name="connsiteX0" fmla="*/ 0 w 293712"/>
                  <a:gd name="connsiteY0" fmla="*/ 0 h 272605"/>
                  <a:gd name="connsiteX1" fmla="*/ 9205 w 293712"/>
                  <a:gd name="connsiteY1" fmla="*/ 46977 h 272605"/>
                  <a:gd name="connsiteX2" fmla="*/ 284508 w 293712"/>
                  <a:gd name="connsiteY2" fmla="*/ 272606 h 272605"/>
                  <a:gd name="connsiteX3" fmla="*/ 293713 w 293712"/>
                  <a:gd name="connsiteY3" fmla="*/ 240716 h 272605"/>
                  <a:gd name="connsiteX4" fmla="*/ 250200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5" y="46977"/>
                    </a:lnTo>
                    <a:lnTo>
                      <a:pt x="284508" y="272606"/>
                    </a:lnTo>
                    <a:lnTo>
                      <a:pt x="293713" y="240716"/>
                    </a:lnTo>
                    <a:lnTo>
                      <a:pt x="250200" y="103213"/>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C1AF0F-0B2D-4E8C-8040-9611F5C5BF1A}"/>
                  </a:ext>
                </a:extLst>
              </p:cNvPr>
              <p:cNvSpPr/>
              <p:nvPr/>
            </p:nvSpPr>
            <p:spPr>
              <a:xfrm>
                <a:off x="273211" y="797928"/>
                <a:ext cx="601232" cy="436511"/>
              </a:xfrm>
              <a:custGeom>
                <a:avLst/>
                <a:gdLst>
                  <a:gd name="connsiteX0" fmla="*/ 0 w 601232"/>
                  <a:gd name="connsiteY0" fmla="*/ 195796 h 436511"/>
                  <a:gd name="connsiteX1" fmla="*/ 238485 w 601232"/>
                  <a:gd name="connsiteY1" fmla="*/ 0 h 436511"/>
                  <a:gd name="connsiteX2" fmla="*/ 348941 w 601232"/>
                  <a:gd name="connsiteY2" fmla="*/ 0 h 436511"/>
                  <a:gd name="connsiteX3" fmla="*/ 601232 w 601232"/>
                  <a:gd name="connsiteY3" fmla="*/ 195796 h 436511"/>
                  <a:gd name="connsiteX4" fmla="*/ 293713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0" y="195796"/>
                    </a:moveTo>
                    <a:lnTo>
                      <a:pt x="238485" y="0"/>
                    </a:lnTo>
                    <a:lnTo>
                      <a:pt x="348941" y="0"/>
                    </a:lnTo>
                    <a:lnTo>
                      <a:pt x="601232" y="195796"/>
                    </a:lnTo>
                    <a:lnTo>
                      <a:pt x="293713" y="436512"/>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06AE10F-EEBE-4253-9402-C27F97A6FEC3}"/>
                  </a:ext>
                </a:extLst>
              </p:cNvPr>
              <p:cNvSpPr/>
              <p:nvPr/>
            </p:nvSpPr>
            <p:spPr>
              <a:xfrm>
                <a:off x="752690" y="1159002"/>
                <a:ext cx="521318" cy="415937"/>
              </a:xfrm>
              <a:custGeom>
                <a:avLst/>
                <a:gdLst>
                  <a:gd name="connsiteX0" fmla="*/ 314632 w 521318"/>
                  <a:gd name="connsiteY0" fmla="*/ 0 h 415937"/>
                  <a:gd name="connsiteX1" fmla="*/ 258986 w 521318"/>
                  <a:gd name="connsiteY1" fmla="*/ 46977 h 415937"/>
                  <a:gd name="connsiteX2" fmla="*/ 218402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8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986" y="46977"/>
                    </a:lnTo>
                    <a:lnTo>
                      <a:pt x="218402" y="18860"/>
                    </a:lnTo>
                    <a:lnTo>
                      <a:pt x="176981" y="58636"/>
                    </a:lnTo>
                    <a:lnTo>
                      <a:pt x="206268" y="90869"/>
                    </a:lnTo>
                    <a:lnTo>
                      <a:pt x="91628" y="186881"/>
                    </a:lnTo>
                    <a:lnTo>
                      <a:pt x="57738"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E59BA0C5-91F8-48A5-BDFC-E6CE1824F4FC}"/>
                  </a:ext>
                </a:extLst>
              </p:cNvPr>
              <p:cNvSpPr/>
              <p:nvPr/>
            </p:nvSpPr>
            <p:spPr>
              <a:xfrm>
                <a:off x="491194"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6BB5D2B6-53A5-4BA1-A96C-13DB817FFBE1}"/>
                  </a:ext>
                </a:extLst>
              </p:cNvPr>
              <p:cNvSpPr/>
              <p:nvPr/>
            </p:nvSpPr>
            <p:spPr>
              <a:xfrm>
                <a:off x="569434" y="1036929"/>
                <a:ext cx="479479" cy="374103"/>
              </a:xfrm>
              <a:custGeom>
                <a:avLst/>
                <a:gdLst>
                  <a:gd name="connsiteX0" fmla="*/ 0 w 479479"/>
                  <a:gd name="connsiteY0" fmla="*/ 270891 h 374103"/>
                  <a:gd name="connsiteX1" fmla="*/ 160663 w 479479"/>
                  <a:gd name="connsiteY1" fmla="*/ 374104 h 374103"/>
                  <a:gd name="connsiteX2" fmla="*/ 479479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663" y="374104"/>
                    </a:lnTo>
                    <a:lnTo>
                      <a:pt x="479479" y="103556"/>
                    </a:lnTo>
                    <a:lnTo>
                      <a:pt x="332623" y="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7E272C86-BE7D-4927-AE17-5EA5061319C1}"/>
                  </a:ext>
                </a:extLst>
              </p:cNvPr>
              <p:cNvSpPr/>
              <p:nvPr/>
            </p:nvSpPr>
            <p:spPr>
              <a:xfrm>
                <a:off x="943478" y="912799"/>
                <a:ext cx="316724" cy="212598"/>
              </a:xfrm>
              <a:custGeom>
                <a:avLst/>
                <a:gdLst>
                  <a:gd name="connsiteX0" fmla="*/ 36400 w 316724"/>
                  <a:gd name="connsiteY0" fmla="*/ 62408 h 212598"/>
                  <a:gd name="connsiteX1" fmla="*/ 192880 w 316724"/>
                  <a:gd name="connsiteY1" fmla="*/ 0 h 212598"/>
                  <a:gd name="connsiteX2" fmla="*/ 316724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0" y="62408"/>
                    </a:moveTo>
                    <a:lnTo>
                      <a:pt x="192880" y="0"/>
                    </a:lnTo>
                    <a:lnTo>
                      <a:pt x="316724"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D6B40AC7-B328-484E-83FE-235B1F9D9CE2}"/>
                  </a:ext>
                </a:extLst>
              </p:cNvPr>
              <p:cNvSpPr/>
              <p:nvPr/>
            </p:nvSpPr>
            <p:spPr>
              <a:xfrm>
                <a:off x="525502" y="965606"/>
                <a:ext cx="509603" cy="408051"/>
              </a:xfrm>
              <a:custGeom>
                <a:avLst/>
                <a:gdLst>
                  <a:gd name="connsiteX0" fmla="*/ 348941 w 509603"/>
                  <a:gd name="connsiteY0" fmla="*/ 28118 h 408051"/>
                  <a:gd name="connsiteX1" fmla="*/ 41421 w 509603"/>
                  <a:gd name="connsiteY1" fmla="*/ 268834 h 408051"/>
                  <a:gd name="connsiteX2" fmla="*/ 0 w 509603"/>
                  <a:gd name="connsiteY2" fmla="*/ 408051 h 408051"/>
                  <a:gd name="connsiteX3" fmla="*/ 509604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A7B581-5CAE-4E9A-B336-EF4637B6FE24}"/>
                  </a:ext>
                </a:extLst>
              </p:cNvPr>
              <p:cNvSpPr/>
              <p:nvPr/>
            </p:nvSpPr>
            <p:spPr>
              <a:xfrm>
                <a:off x="1000798" y="1078420"/>
                <a:ext cx="69034" cy="62064"/>
              </a:xfrm>
              <a:custGeom>
                <a:avLst/>
                <a:gdLst>
                  <a:gd name="connsiteX0" fmla="*/ 0 w 69034"/>
                  <a:gd name="connsiteY0" fmla="*/ 39434 h 62064"/>
                  <a:gd name="connsiteX1" fmla="*/ 48115 w 69034"/>
                  <a:gd name="connsiteY1" fmla="*/ 0 h 62064"/>
                  <a:gd name="connsiteX2" fmla="*/ 69035 w 69034"/>
                  <a:gd name="connsiteY2" fmla="*/ 28118 h 62064"/>
                  <a:gd name="connsiteX3" fmla="*/ 18409 w 69034"/>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9034" h="62064">
                    <a:moveTo>
                      <a:pt x="0" y="39434"/>
                    </a:moveTo>
                    <a:lnTo>
                      <a:pt x="48115" y="0"/>
                    </a:lnTo>
                    <a:lnTo>
                      <a:pt x="69035" y="28118"/>
                    </a:lnTo>
                    <a:lnTo>
                      <a:pt x="18409" y="6206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76A17430-FE82-455A-81E7-EBD26F3498AD}"/>
                  </a:ext>
                </a:extLst>
              </p:cNvPr>
              <p:cNvSpPr/>
              <p:nvPr/>
            </p:nvSpPr>
            <p:spPr>
              <a:xfrm>
                <a:off x="649765" y="1347254"/>
                <a:ext cx="80331" cy="97794"/>
              </a:xfrm>
              <a:custGeom>
                <a:avLst/>
                <a:gdLst>
                  <a:gd name="connsiteX0" fmla="*/ 0 w 80331"/>
                  <a:gd name="connsiteY0" fmla="*/ 63779 h 97794"/>
                  <a:gd name="connsiteX1" fmla="*/ 80332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2" y="0"/>
                      <a:pt x="80332"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68F50B92-708A-41C7-8CAE-C2C9B93E8991}"/>
                  </a:ext>
                </a:extLst>
              </p:cNvPr>
              <p:cNvSpPr/>
              <p:nvPr/>
            </p:nvSpPr>
            <p:spPr>
              <a:xfrm rot="-8100243">
                <a:off x="767423" y="1075462"/>
                <a:ext cx="123015" cy="304513"/>
              </a:xfrm>
              <a:custGeom>
                <a:avLst/>
                <a:gdLst>
                  <a:gd name="connsiteX0" fmla="*/ 123015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5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5" y="152257"/>
                    </a:moveTo>
                    <a:cubicBezTo>
                      <a:pt x="123015" y="236346"/>
                      <a:pt x="95477" y="304514"/>
                      <a:pt x="61508" y="304514"/>
                    </a:cubicBezTo>
                    <a:cubicBezTo>
                      <a:pt x="27538" y="304514"/>
                      <a:pt x="0" y="236346"/>
                      <a:pt x="0" y="152257"/>
                    </a:cubicBezTo>
                    <a:cubicBezTo>
                      <a:pt x="0" y="68168"/>
                      <a:pt x="27538" y="0"/>
                      <a:pt x="61508" y="0"/>
                    </a:cubicBezTo>
                    <a:cubicBezTo>
                      <a:pt x="95477" y="0"/>
                      <a:pt x="123015" y="68168"/>
                      <a:pt x="123015" y="152257"/>
                    </a:cubicBezTo>
                    <a:close/>
                  </a:path>
                </a:pathLst>
              </a:custGeom>
              <a:solidFill>
                <a:srgbClr val="F7CC7F"/>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61DF636-80D4-4BF9-9D43-DC06A9079331}"/>
                  </a:ext>
                </a:extLst>
              </p:cNvPr>
              <p:cNvSpPr/>
              <p:nvPr/>
            </p:nvSpPr>
            <p:spPr>
              <a:xfrm>
                <a:off x="30877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9D1F9792-0724-4A26-A3DE-EFA60355FA7F}"/>
                  </a:ext>
                </a:extLst>
              </p:cNvPr>
              <p:cNvSpPr/>
              <p:nvPr/>
            </p:nvSpPr>
            <p:spPr>
              <a:xfrm>
                <a:off x="729679"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aphic 4">
              <a:extLst>
                <a:ext uri="{FF2B5EF4-FFF2-40B4-BE49-F238E27FC236}">
                  <a16:creationId xmlns:a16="http://schemas.microsoft.com/office/drawing/2014/main" id="{A1717533-D593-4A09-98DF-838172357A5F}"/>
                </a:ext>
              </a:extLst>
            </p:cNvPr>
            <p:cNvGrpSpPr/>
            <p:nvPr/>
          </p:nvGrpSpPr>
          <p:grpSpPr>
            <a:xfrm>
              <a:off x="3635424" y="671398"/>
              <a:ext cx="1000379" cy="914857"/>
              <a:chOff x="3635424" y="671398"/>
              <a:chExt cx="1000379" cy="914857"/>
            </a:xfrm>
          </p:grpSpPr>
          <p:sp>
            <p:nvSpPr>
              <p:cNvPr id="78" name="Freeform: Shape 77">
                <a:extLst>
                  <a:ext uri="{FF2B5EF4-FFF2-40B4-BE49-F238E27FC236}">
                    <a16:creationId xmlns:a16="http://schemas.microsoft.com/office/drawing/2014/main" id="{1731268D-D9CE-407A-8901-17CFEA97B06F}"/>
                  </a:ext>
                </a:extLst>
              </p:cNvPr>
              <p:cNvSpPr/>
              <p:nvPr/>
            </p:nvSpPr>
            <p:spPr>
              <a:xfrm>
                <a:off x="4342092" y="993724"/>
                <a:ext cx="293712" cy="272605"/>
              </a:xfrm>
              <a:custGeom>
                <a:avLst/>
                <a:gdLst>
                  <a:gd name="connsiteX0" fmla="*/ 293712 w 293712"/>
                  <a:gd name="connsiteY0" fmla="*/ 0 h 272605"/>
                  <a:gd name="connsiteX1" fmla="*/ 284508 w 293712"/>
                  <a:gd name="connsiteY1" fmla="*/ 46977 h 272605"/>
                  <a:gd name="connsiteX2" fmla="*/ 9204 w 293712"/>
                  <a:gd name="connsiteY2" fmla="*/ 272606 h 272605"/>
                  <a:gd name="connsiteX3" fmla="*/ 0 w 293712"/>
                  <a:gd name="connsiteY3" fmla="*/ 240716 h 272605"/>
                  <a:gd name="connsiteX4" fmla="*/ 43513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293712" y="0"/>
                    </a:moveTo>
                    <a:lnTo>
                      <a:pt x="284508" y="46977"/>
                    </a:lnTo>
                    <a:lnTo>
                      <a:pt x="9204" y="272606"/>
                    </a:lnTo>
                    <a:lnTo>
                      <a:pt x="0" y="240716"/>
                    </a:lnTo>
                    <a:lnTo>
                      <a:pt x="43513" y="103213"/>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2ACF581-52DF-4787-AD53-BF04B583781C}"/>
                  </a:ext>
                </a:extLst>
              </p:cNvPr>
              <p:cNvSpPr/>
              <p:nvPr/>
            </p:nvSpPr>
            <p:spPr>
              <a:xfrm>
                <a:off x="4034572" y="797928"/>
                <a:ext cx="601232" cy="436511"/>
              </a:xfrm>
              <a:custGeom>
                <a:avLst/>
                <a:gdLst>
                  <a:gd name="connsiteX0" fmla="*/ 601232 w 601232"/>
                  <a:gd name="connsiteY0" fmla="*/ 195796 h 436511"/>
                  <a:gd name="connsiteX1" fmla="*/ 362748 w 601232"/>
                  <a:gd name="connsiteY1" fmla="*/ 0 h 436511"/>
                  <a:gd name="connsiteX2" fmla="*/ 252710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2" y="195796"/>
                    </a:moveTo>
                    <a:lnTo>
                      <a:pt x="362748" y="0"/>
                    </a:lnTo>
                    <a:lnTo>
                      <a:pt x="252710"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1DD5BA0-E341-474D-9417-AEBF5BFA0FC7}"/>
                  </a:ext>
                </a:extLst>
              </p:cNvPr>
              <p:cNvSpPr/>
              <p:nvPr/>
            </p:nvSpPr>
            <p:spPr>
              <a:xfrm>
                <a:off x="3635424" y="1159002"/>
                <a:ext cx="520900" cy="415937"/>
              </a:xfrm>
              <a:custGeom>
                <a:avLst/>
                <a:gdLst>
                  <a:gd name="connsiteX0" fmla="*/ 206268 w 520900"/>
                  <a:gd name="connsiteY0" fmla="*/ 0 h 415937"/>
                  <a:gd name="connsiteX1" fmla="*/ 262333 w 520900"/>
                  <a:gd name="connsiteY1" fmla="*/ 46977 h 415937"/>
                  <a:gd name="connsiteX2" fmla="*/ 302917 w 520900"/>
                  <a:gd name="connsiteY2" fmla="*/ 18860 h 415937"/>
                  <a:gd name="connsiteX3" fmla="*/ 343920 w 520900"/>
                  <a:gd name="connsiteY3" fmla="*/ 58636 h 415937"/>
                  <a:gd name="connsiteX4" fmla="*/ 314632 w 520900"/>
                  <a:gd name="connsiteY4" fmla="*/ 90869 h 415937"/>
                  <a:gd name="connsiteX5" fmla="*/ 429272 w 520900"/>
                  <a:gd name="connsiteY5" fmla="*/ 186881 h 415937"/>
                  <a:gd name="connsiteX6" fmla="*/ 463580 w 520900"/>
                  <a:gd name="connsiteY6" fmla="*/ 146761 h 415937"/>
                  <a:gd name="connsiteX7" fmla="*/ 499981 w 520900"/>
                  <a:gd name="connsiteY7" fmla="*/ 201282 h 415937"/>
                  <a:gd name="connsiteX8" fmla="*/ 477387 w 520900"/>
                  <a:gd name="connsiteY8" fmla="*/ 227000 h 415937"/>
                  <a:gd name="connsiteX9" fmla="*/ 520900 w 520900"/>
                  <a:gd name="connsiteY9" fmla="*/ 263347 h 415937"/>
                  <a:gd name="connsiteX10" fmla="*/ 412955 w 520900"/>
                  <a:gd name="connsiteY10" fmla="*/ 415938 h 415937"/>
                  <a:gd name="connsiteX11" fmla="*/ 0 w 520900"/>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900" h="415937">
                    <a:moveTo>
                      <a:pt x="206268" y="0"/>
                    </a:moveTo>
                    <a:lnTo>
                      <a:pt x="262333" y="46977"/>
                    </a:lnTo>
                    <a:lnTo>
                      <a:pt x="302917" y="18860"/>
                    </a:lnTo>
                    <a:lnTo>
                      <a:pt x="343920" y="58636"/>
                    </a:lnTo>
                    <a:lnTo>
                      <a:pt x="314632" y="90869"/>
                    </a:lnTo>
                    <a:lnTo>
                      <a:pt x="429272" y="186881"/>
                    </a:lnTo>
                    <a:lnTo>
                      <a:pt x="463580" y="146761"/>
                    </a:lnTo>
                    <a:lnTo>
                      <a:pt x="499981" y="201282"/>
                    </a:lnTo>
                    <a:lnTo>
                      <a:pt x="477387" y="227000"/>
                    </a:lnTo>
                    <a:lnTo>
                      <a:pt x="520900" y="263347"/>
                    </a:lnTo>
                    <a:lnTo>
                      <a:pt x="412955" y="415938"/>
                    </a:lnTo>
                    <a:lnTo>
                      <a:pt x="0" y="64122"/>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7D71002B-8B72-4D97-8287-29D91862DB26}"/>
                  </a:ext>
                </a:extLst>
              </p:cNvPr>
              <p:cNvSpPr/>
              <p:nvPr/>
            </p:nvSpPr>
            <p:spPr>
              <a:xfrm>
                <a:off x="4188541" y="1334223"/>
                <a:ext cx="229280" cy="252031"/>
              </a:xfrm>
              <a:custGeom>
                <a:avLst/>
                <a:gdLst>
                  <a:gd name="connsiteX0" fmla="*/ 194971 w 229280"/>
                  <a:gd name="connsiteY0" fmla="*/ 39434 h 252031"/>
                  <a:gd name="connsiteX1" fmla="*/ 229280 w 229280"/>
                  <a:gd name="connsiteY1" fmla="*/ 178651 h 252031"/>
                  <a:gd name="connsiteX2" fmla="*/ 75729 w 229280"/>
                  <a:gd name="connsiteY2" fmla="*/ 252032 h 252031"/>
                  <a:gd name="connsiteX3" fmla="*/ 0 w 229280"/>
                  <a:gd name="connsiteY3" fmla="*/ 97727 h 252031"/>
                  <a:gd name="connsiteX4" fmla="*/ 160663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1" y="39434"/>
                    </a:moveTo>
                    <a:lnTo>
                      <a:pt x="229280" y="178651"/>
                    </a:lnTo>
                    <a:lnTo>
                      <a:pt x="75729" y="252032"/>
                    </a:lnTo>
                    <a:lnTo>
                      <a:pt x="0" y="97727"/>
                    </a:lnTo>
                    <a:lnTo>
                      <a:pt x="160663" y="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194E5F6-156A-4C7A-830D-B236ECE12294}"/>
                  </a:ext>
                </a:extLst>
              </p:cNvPr>
              <p:cNvSpPr/>
              <p:nvPr/>
            </p:nvSpPr>
            <p:spPr>
              <a:xfrm>
                <a:off x="3860102" y="1036929"/>
                <a:ext cx="479898" cy="374103"/>
              </a:xfrm>
              <a:custGeom>
                <a:avLst/>
                <a:gdLst>
                  <a:gd name="connsiteX0" fmla="*/ 479898 w 479898"/>
                  <a:gd name="connsiteY0" fmla="*/ 270891 h 374103"/>
                  <a:gd name="connsiteX1" fmla="*/ 319235 w 479898"/>
                  <a:gd name="connsiteY1" fmla="*/ 374104 h 374103"/>
                  <a:gd name="connsiteX2" fmla="*/ 0 w 479898"/>
                  <a:gd name="connsiteY2" fmla="*/ 103556 h 374103"/>
                  <a:gd name="connsiteX3" fmla="*/ 146856 w 479898"/>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8" h="374103">
                    <a:moveTo>
                      <a:pt x="479898" y="270891"/>
                    </a:moveTo>
                    <a:lnTo>
                      <a:pt x="319235" y="374104"/>
                    </a:lnTo>
                    <a:lnTo>
                      <a:pt x="0" y="103556"/>
                    </a:lnTo>
                    <a:lnTo>
                      <a:pt x="146856" y="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F56D767-697D-4AC3-89F5-B90B6FAD8B18}"/>
                  </a:ext>
                </a:extLst>
              </p:cNvPr>
              <p:cNvSpPr/>
              <p:nvPr/>
            </p:nvSpPr>
            <p:spPr>
              <a:xfrm>
                <a:off x="3648813" y="912799"/>
                <a:ext cx="317142" cy="212598"/>
              </a:xfrm>
              <a:custGeom>
                <a:avLst/>
                <a:gdLst>
                  <a:gd name="connsiteX0" fmla="*/ 280324 w 317142"/>
                  <a:gd name="connsiteY0" fmla="*/ 62408 h 212598"/>
                  <a:gd name="connsiteX1" fmla="*/ 124263 w 317142"/>
                  <a:gd name="connsiteY1" fmla="*/ 0 h 212598"/>
                  <a:gd name="connsiteX2" fmla="*/ 0 w 317142"/>
                  <a:gd name="connsiteY2" fmla="*/ 109042 h 212598"/>
                  <a:gd name="connsiteX3" fmla="*/ 186185 w 317142"/>
                  <a:gd name="connsiteY3" fmla="*/ 212598 h 212598"/>
                  <a:gd name="connsiteX4" fmla="*/ 317143 w 317142"/>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 h="212598">
                    <a:moveTo>
                      <a:pt x="280324" y="62408"/>
                    </a:moveTo>
                    <a:lnTo>
                      <a:pt x="124263" y="0"/>
                    </a:lnTo>
                    <a:lnTo>
                      <a:pt x="0" y="109042"/>
                    </a:lnTo>
                    <a:lnTo>
                      <a:pt x="186185" y="212598"/>
                    </a:lnTo>
                    <a:lnTo>
                      <a:pt x="317143" y="11110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F9E05606-6639-4881-85F2-645B709FB290}"/>
                  </a:ext>
                </a:extLst>
              </p:cNvPr>
              <p:cNvSpPr/>
              <p:nvPr/>
            </p:nvSpPr>
            <p:spPr>
              <a:xfrm>
                <a:off x="3873909" y="965606"/>
                <a:ext cx="509603" cy="408051"/>
              </a:xfrm>
              <a:custGeom>
                <a:avLst/>
                <a:gdLst>
                  <a:gd name="connsiteX0" fmla="*/ 160663 w 509603"/>
                  <a:gd name="connsiteY0" fmla="*/ 28118 h 408051"/>
                  <a:gd name="connsiteX1" fmla="*/ 468183 w 509603"/>
                  <a:gd name="connsiteY1" fmla="*/ 268834 h 408051"/>
                  <a:gd name="connsiteX2" fmla="*/ 509604 w 509603"/>
                  <a:gd name="connsiteY2" fmla="*/ 408051 h 408051"/>
                  <a:gd name="connsiteX3" fmla="*/ 0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160663" y="28118"/>
                    </a:moveTo>
                    <a:lnTo>
                      <a:pt x="468183"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31CE805E-986D-4CC5-B2CC-F8317A8E1196}"/>
                  </a:ext>
                </a:extLst>
              </p:cNvPr>
              <p:cNvSpPr/>
              <p:nvPr/>
            </p:nvSpPr>
            <p:spPr>
              <a:xfrm>
                <a:off x="3839601"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7324FDDD-AB4F-4116-8ACF-D249F97FB2AC}"/>
                  </a:ext>
                </a:extLst>
              </p:cNvPr>
              <p:cNvSpPr/>
              <p:nvPr/>
            </p:nvSpPr>
            <p:spPr>
              <a:xfrm>
                <a:off x="4179337"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0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0" y="99784"/>
                      <a:pt x="59830"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115994F8-5B79-4F4F-813F-15AFEF8EF83C}"/>
                  </a:ext>
                </a:extLst>
              </p:cNvPr>
              <p:cNvSpPr/>
              <p:nvPr/>
            </p:nvSpPr>
            <p:spPr>
              <a:xfrm rot="-2699757">
                <a:off x="4019008" y="1075624"/>
                <a:ext cx="123015" cy="304513"/>
              </a:xfrm>
              <a:custGeom>
                <a:avLst/>
                <a:gdLst>
                  <a:gd name="connsiteX0" fmla="*/ 123016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6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6" y="152257"/>
                    </a:moveTo>
                    <a:cubicBezTo>
                      <a:pt x="123016" y="236346"/>
                      <a:pt x="95478" y="304514"/>
                      <a:pt x="61508" y="304514"/>
                    </a:cubicBezTo>
                    <a:cubicBezTo>
                      <a:pt x="27538" y="304514"/>
                      <a:pt x="0" y="236346"/>
                      <a:pt x="0" y="152257"/>
                    </a:cubicBezTo>
                    <a:cubicBezTo>
                      <a:pt x="0" y="68168"/>
                      <a:pt x="27538" y="0"/>
                      <a:pt x="61508" y="0"/>
                    </a:cubicBezTo>
                    <a:cubicBezTo>
                      <a:pt x="95478" y="0"/>
                      <a:pt x="123016" y="68168"/>
                      <a:pt x="123016" y="152257"/>
                    </a:cubicBezTo>
                    <a:close/>
                  </a:path>
                </a:pathLst>
              </a:custGeom>
              <a:solidFill>
                <a:srgbClr val="F7CC7F"/>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D5AAD3D-A8F8-4EC5-A6C6-FD88FEC95E28}"/>
                  </a:ext>
                </a:extLst>
              </p:cNvPr>
              <p:cNvSpPr/>
              <p:nvPr/>
            </p:nvSpPr>
            <p:spPr>
              <a:xfrm>
                <a:off x="456802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3E60EFB-FFC6-4998-93A9-2C08429292BC}"/>
                  </a:ext>
                </a:extLst>
              </p:cNvPr>
              <p:cNvSpPr/>
              <p:nvPr/>
            </p:nvSpPr>
            <p:spPr>
              <a:xfrm>
                <a:off x="4147120"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aphic 4">
              <a:extLst>
                <a:ext uri="{FF2B5EF4-FFF2-40B4-BE49-F238E27FC236}">
                  <a16:creationId xmlns:a16="http://schemas.microsoft.com/office/drawing/2014/main" id="{A845A58F-5F37-4DCD-8840-E7F7EF0EF9BD}"/>
                </a:ext>
              </a:extLst>
            </p:cNvPr>
            <p:cNvGrpSpPr/>
            <p:nvPr/>
          </p:nvGrpSpPr>
          <p:grpSpPr>
            <a:xfrm>
              <a:off x="7553684" y="671398"/>
              <a:ext cx="1000798" cy="914857"/>
              <a:chOff x="7553684" y="671398"/>
              <a:chExt cx="1000798" cy="914857"/>
            </a:xfrm>
          </p:grpSpPr>
          <p:sp>
            <p:nvSpPr>
              <p:cNvPr id="91" name="Freeform: Shape 90">
                <a:extLst>
                  <a:ext uri="{FF2B5EF4-FFF2-40B4-BE49-F238E27FC236}">
                    <a16:creationId xmlns:a16="http://schemas.microsoft.com/office/drawing/2014/main" id="{DA5B933A-D880-4822-890F-501F0B870349}"/>
                  </a:ext>
                </a:extLst>
              </p:cNvPr>
              <p:cNvSpPr/>
              <p:nvPr/>
            </p:nvSpPr>
            <p:spPr>
              <a:xfrm>
                <a:off x="7553684" y="993724"/>
                <a:ext cx="293712" cy="272605"/>
              </a:xfrm>
              <a:custGeom>
                <a:avLst/>
                <a:gdLst>
                  <a:gd name="connsiteX0" fmla="*/ 0 w 293712"/>
                  <a:gd name="connsiteY0" fmla="*/ 0 h 272605"/>
                  <a:gd name="connsiteX1" fmla="*/ 9204 w 293712"/>
                  <a:gd name="connsiteY1" fmla="*/ 46977 h 272605"/>
                  <a:gd name="connsiteX2" fmla="*/ 284508 w 293712"/>
                  <a:gd name="connsiteY2" fmla="*/ 272606 h 272605"/>
                  <a:gd name="connsiteX3" fmla="*/ 293712 w 293712"/>
                  <a:gd name="connsiteY3" fmla="*/ 240716 h 272605"/>
                  <a:gd name="connsiteX4" fmla="*/ 250199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4" y="46977"/>
                    </a:lnTo>
                    <a:lnTo>
                      <a:pt x="284508" y="272606"/>
                    </a:lnTo>
                    <a:lnTo>
                      <a:pt x="293712" y="240716"/>
                    </a:lnTo>
                    <a:lnTo>
                      <a:pt x="250199" y="103213"/>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3115F1B5-211F-4A67-8692-C62EF69F85CA}"/>
                  </a:ext>
                </a:extLst>
              </p:cNvPr>
              <p:cNvSpPr/>
              <p:nvPr/>
            </p:nvSpPr>
            <p:spPr>
              <a:xfrm>
                <a:off x="7553684" y="797928"/>
                <a:ext cx="601231" cy="436511"/>
              </a:xfrm>
              <a:custGeom>
                <a:avLst/>
                <a:gdLst>
                  <a:gd name="connsiteX0" fmla="*/ 0 w 601231"/>
                  <a:gd name="connsiteY0" fmla="*/ 195796 h 436511"/>
                  <a:gd name="connsiteX1" fmla="*/ 238485 w 601231"/>
                  <a:gd name="connsiteY1" fmla="*/ 0 h 436511"/>
                  <a:gd name="connsiteX2" fmla="*/ 348941 w 601231"/>
                  <a:gd name="connsiteY2" fmla="*/ 0 h 436511"/>
                  <a:gd name="connsiteX3" fmla="*/ 601232 w 601231"/>
                  <a:gd name="connsiteY3" fmla="*/ 195796 h 436511"/>
                  <a:gd name="connsiteX4" fmla="*/ 293712 w 601231"/>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1" h="436511">
                    <a:moveTo>
                      <a:pt x="0" y="195796"/>
                    </a:moveTo>
                    <a:lnTo>
                      <a:pt x="238485" y="0"/>
                    </a:lnTo>
                    <a:lnTo>
                      <a:pt x="348941" y="0"/>
                    </a:lnTo>
                    <a:lnTo>
                      <a:pt x="601232" y="195796"/>
                    </a:lnTo>
                    <a:lnTo>
                      <a:pt x="293712" y="436512"/>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C975A1B-A356-44AF-8220-5DE8C093B535}"/>
                  </a:ext>
                </a:extLst>
              </p:cNvPr>
              <p:cNvSpPr/>
              <p:nvPr/>
            </p:nvSpPr>
            <p:spPr>
              <a:xfrm>
                <a:off x="8033163" y="1159002"/>
                <a:ext cx="521318" cy="415937"/>
              </a:xfrm>
              <a:custGeom>
                <a:avLst/>
                <a:gdLst>
                  <a:gd name="connsiteX0" fmla="*/ 314632 w 521318"/>
                  <a:gd name="connsiteY0" fmla="*/ 0 h 415937"/>
                  <a:gd name="connsiteX1" fmla="*/ 258568 w 521318"/>
                  <a:gd name="connsiteY1" fmla="*/ 46977 h 415937"/>
                  <a:gd name="connsiteX2" fmla="*/ 217983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9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568" y="46977"/>
                    </a:lnTo>
                    <a:lnTo>
                      <a:pt x="217983" y="18860"/>
                    </a:lnTo>
                    <a:lnTo>
                      <a:pt x="176981" y="58636"/>
                    </a:lnTo>
                    <a:lnTo>
                      <a:pt x="206268" y="90869"/>
                    </a:lnTo>
                    <a:lnTo>
                      <a:pt x="91628" y="186881"/>
                    </a:lnTo>
                    <a:lnTo>
                      <a:pt x="57739"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6AB06E6F-CB57-4A5F-9511-46A92D2146C5}"/>
                  </a:ext>
                </a:extLst>
              </p:cNvPr>
              <p:cNvSpPr/>
              <p:nvPr/>
            </p:nvSpPr>
            <p:spPr>
              <a:xfrm>
                <a:off x="7771667"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E43C77D8-B06D-4150-8097-21C51955CF46}"/>
                  </a:ext>
                </a:extLst>
              </p:cNvPr>
              <p:cNvSpPr/>
              <p:nvPr/>
            </p:nvSpPr>
            <p:spPr>
              <a:xfrm>
                <a:off x="7849906" y="1036929"/>
                <a:ext cx="479479" cy="374103"/>
              </a:xfrm>
              <a:custGeom>
                <a:avLst/>
                <a:gdLst>
                  <a:gd name="connsiteX0" fmla="*/ 0 w 479479"/>
                  <a:gd name="connsiteY0" fmla="*/ 270891 h 374103"/>
                  <a:gd name="connsiteX1" fmla="*/ 160245 w 479479"/>
                  <a:gd name="connsiteY1" fmla="*/ 374104 h 374103"/>
                  <a:gd name="connsiteX2" fmla="*/ 479480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245" y="374104"/>
                    </a:lnTo>
                    <a:lnTo>
                      <a:pt x="479480" y="103556"/>
                    </a:lnTo>
                    <a:lnTo>
                      <a:pt x="332623" y="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0263BC8A-0510-4EAE-84EE-FA93ABF8C505}"/>
                  </a:ext>
                </a:extLst>
              </p:cNvPr>
              <p:cNvSpPr/>
              <p:nvPr/>
            </p:nvSpPr>
            <p:spPr>
              <a:xfrm>
                <a:off x="8223950" y="912799"/>
                <a:ext cx="316724" cy="212598"/>
              </a:xfrm>
              <a:custGeom>
                <a:avLst/>
                <a:gdLst>
                  <a:gd name="connsiteX0" fmla="*/ 36401 w 316724"/>
                  <a:gd name="connsiteY0" fmla="*/ 62408 h 212598"/>
                  <a:gd name="connsiteX1" fmla="*/ 192461 w 316724"/>
                  <a:gd name="connsiteY1" fmla="*/ 0 h 212598"/>
                  <a:gd name="connsiteX2" fmla="*/ 316725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1" y="62408"/>
                    </a:moveTo>
                    <a:lnTo>
                      <a:pt x="192461" y="0"/>
                    </a:lnTo>
                    <a:lnTo>
                      <a:pt x="316725"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46A59D88-662C-4268-B7D5-AE8562158A3C}"/>
                  </a:ext>
                </a:extLst>
              </p:cNvPr>
              <p:cNvSpPr/>
              <p:nvPr/>
            </p:nvSpPr>
            <p:spPr>
              <a:xfrm>
                <a:off x="7805975" y="965606"/>
                <a:ext cx="509604" cy="408051"/>
              </a:xfrm>
              <a:custGeom>
                <a:avLst/>
                <a:gdLst>
                  <a:gd name="connsiteX0" fmla="*/ 348941 w 509604"/>
                  <a:gd name="connsiteY0" fmla="*/ 28118 h 408051"/>
                  <a:gd name="connsiteX1" fmla="*/ 41421 w 509604"/>
                  <a:gd name="connsiteY1" fmla="*/ 268834 h 408051"/>
                  <a:gd name="connsiteX2" fmla="*/ 0 w 509604"/>
                  <a:gd name="connsiteY2" fmla="*/ 408051 h 408051"/>
                  <a:gd name="connsiteX3" fmla="*/ 509604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A9D50EB4-F8F5-41A8-995C-816D6D88A15A}"/>
                  </a:ext>
                </a:extLst>
              </p:cNvPr>
              <p:cNvSpPr/>
              <p:nvPr/>
            </p:nvSpPr>
            <p:spPr>
              <a:xfrm>
                <a:off x="8281271" y="1078420"/>
                <a:ext cx="68616" cy="62064"/>
              </a:xfrm>
              <a:custGeom>
                <a:avLst/>
                <a:gdLst>
                  <a:gd name="connsiteX0" fmla="*/ 0 w 68616"/>
                  <a:gd name="connsiteY0" fmla="*/ 39434 h 62064"/>
                  <a:gd name="connsiteX1" fmla="*/ 48115 w 68616"/>
                  <a:gd name="connsiteY1" fmla="*/ 0 h 62064"/>
                  <a:gd name="connsiteX2" fmla="*/ 68616 w 68616"/>
                  <a:gd name="connsiteY2" fmla="*/ 28118 h 62064"/>
                  <a:gd name="connsiteX3" fmla="*/ 18409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0" y="39434"/>
                    </a:moveTo>
                    <a:lnTo>
                      <a:pt x="48115" y="0"/>
                    </a:lnTo>
                    <a:lnTo>
                      <a:pt x="68616" y="28118"/>
                    </a:lnTo>
                    <a:lnTo>
                      <a:pt x="18409" y="6206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63802E-A427-4874-A099-6F37C23E3576}"/>
                  </a:ext>
                </a:extLst>
              </p:cNvPr>
              <p:cNvSpPr/>
              <p:nvPr/>
            </p:nvSpPr>
            <p:spPr>
              <a:xfrm>
                <a:off x="7930238" y="1347254"/>
                <a:ext cx="80331" cy="97794"/>
              </a:xfrm>
              <a:custGeom>
                <a:avLst/>
                <a:gdLst>
                  <a:gd name="connsiteX0" fmla="*/ 0 w 80331"/>
                  <a:gd name="connsiteY0" fmla="*/ 63779 h 97794"/>
                  <a:gd name="connsiteX1" fmla="*/ 80331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1" y="0"/>
                      <a:pt x="80331"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D832E8D-2AC3-468C-B644-646A917AEDE3}"/>
                  </a:ext>
                </a:extLst>
              </p:cNvPr>
              <p:cNvSpPr/>
              <p:nvPr/>
            </p:nvSpPr>
            <p:spPr>
              <a:xfrm rot="-8100486">
                <a:off x="8047438" y="1075796"/>
                <a:ext cx="123006" cy="304492"/>
              </a:xfrm>
              <a:custGeom>
                <a:avLst/>
                <a:gdLst>
                  <a:gd name="connsiteX0" fmla="*/ 123007 w 123006"/>
                  <a:gd name="connsiteY0" fmla="*/ 152246 h 304492"/>
                  <a:gd name="connsiteX1" fmla="*/ 61504 w 123006"/>
                  <a:gd name="connsiteY1" fmla="*/ 304492 h 304492"/>
                  <a:gd name="connsiteX2" fmla="*/ 0 w 123006"/>
                  <a:gd name="connsiteY2" fmla="*/ 152246 h 304492"/>
                  <a:gd name="connsiteX3" fmla="*/ 61504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4" y="304492"/>
                    </a:cubicBezTo>
                    <a:cubicBezTo>
                      <a:pt x="27536" y="304492"/>
                      <a:pt x="0" y="236329"/>
                      <a:pt x="0" y="152246"/>
                    </a:cubicBezTo>
                    <a:cubicBezTo>
                      <a:pt x="0" y="68163"/>
                      <a:pt x="27536" y="0"/>
                      <a:pt x="61504"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8E94706A-88A7-4D4A-9BF2-D4056D06C248}"/>
                  </a:ext>
                </a:extLst>
              </p:cNvPr>
              <p:cNvSpPr/>
              <p:nvPr/>
            </p:nvSpPr>
            <p:spPr>
              <a:xfrm>
                <a:off x="7589247"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D4D8D62-B355-42CB-AD08-A75CA1E0E716}"/>
                  </a:ext>
                </a:extLst>
              </p:cNvPr>
              <p:cNvSpPr/>
              <p:nvPr/>
            </p:nvSpPr>
            <p:spPr>
              <a:xfrm>
                <a:off x="801015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raphic 4">
              <a:extLst>
                <a:ext uri="{FF2B5EF4-FFF2-40B4-BE49-F238E27FC236}">
                  <a16:creationId xmlns:a16="http://schemas.microsoft.com/office/drawing/2014/main" id="{0C41F16D-FF4F-4C1F-98F1-C4FED5DEDB8F}"/>
                </a:ext>
              </a:extLst>
            </p:cNvPr>
            <p:cNvGrpSpPr/>
            <p:nvPr/>
          </p:nvGrpSpPr>
          <p:grpSpPr>
            <a:xfrm>
              <a:off x="10526372" y="671398"/>
              <a:ext cx="1000799" cy="914857"/>
              <a:chOff x="10526372" y="671398"/>
              <a:chExt cx="1000799" cy="914857"/>
            </a:xfrm>
          </p:grpSpPr>
          <p:sp>
            <p:nvSpPr>
              <p:cNvPr id="104" name="Freeform: Shape 103">
                <a:extLst>
                  <a:ext uri="{FF2B5EF4-FFF2-40B4-BE49-F238E27FC236}">
                    <a16:creationId xmlns:a16="http://schemas.microsoft.com/office/drawing/2014/main" id="{7E05F4C3-6C28-4492-B2D2-836B923B8402}"/>
                  </a:ext>
                </a:extLst>
              </p:cNvPr>
              <p:cNvSpPr/>
              <p:nvPr/>
            </p:nvSpPr>
            <p:spPr>
              <a:xfrm>
                <a:off x="11233458" y="993724"/>
                <a:ext cx="293713" cy="272605"/>
              </a:xfrm>
              <a:custGeom>
                <a:avLst/>
                <a:gdLst>
                  <a:gd name="connsiteX0" fmla="*/ 293713 w 293713"/>
                  <a:gd name="connsiteY0" fmla="*/ 0 h 272605"/>
                  <a:gd name="connsiteX1" fmla="*/ 284508 w 293713"/>
                  <a:gd name="connsiteY1" fmla="*/ 46977 h 272605"/>
                  <a:gd name="connsiteX2" fmla="*/ 9205 w 293713"/>
                  <a:gd name="connsiteY2" fmla="*/ 272606 h 272605"/>
                  <a:gd name="connsiteX3" fmla="*/ 0 w 293713"/>
                  <a:gd name="connsiteY3" fmla="*/ 240716 h 272605"/>
                  <a:gd name="connsiteX4" fmla="*/ 43514 w 293713"/>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3" h="272605">
                    <a:moveTo>
                      <a:pt x="293713" y="0"/>
                    </a:moveTo>
                    <a:lnTo>
                      <a:pt x="284508" y="46977"/>
                    </a:lnTo>
                    <a:lnTo>
                      <a:pt x="9205" y="272606"/>
                    </a:lnTo>
                    <a:lnTo>
                      <a:pt x="0" y="240716"/>
                    </a:lnTo>
                    <a:lnTo>
                      <a:pt x="43514" y="103213"/>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913314A-C9C5-4DA9-A4F1-E9F80677F980}"/>
                  </a:ext>
                </a:extLst>
              </p:cNvPr>
              <p:cNvSpPr/>
              <p:nvPr/>
            </p:nvSpPr>
            <p:spPr>
              <a:xfrm>
                <a:off x="10925938" y="797928"/>
                <a:ext cx="601232" cy="436511"/>
              </a:xfrm>
              <a:custGeom>
                <a:avLst/>
                <a:gdLst>
                  <a:gd name="connsiteX0" fmla="*/ 601233 w 601232"/>
                  <a:gd name="connsiteY0" fmla="*/ 195796 h 436511"/>
                  <a:gd name="connsiteX1" fmla="*/ 362748 w 601232"/>
                  <a:gd name="connsiteY1" fmla="*/ 0 h 436511"/>
                  <a:gd name="connsiteX2" fmla="*/ 252292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3" y="195796"/>
                    </a:moveTo>
                    <a:lnTo>
                      <a:pt x="362748" y="0"/>
                    </a:lnTo>
                    <a:lnTo>
                      <a:pt x="252292"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93E48ACC-2233-4174-9D06-7C2D6C882121}"/>
                  </a:ext>
                </a:extLst>
              </p:cNvPr>
              <p:cNvSpPr/>
              <p:nvPr/>
            </p:nvSpPr>
            <p:spPr>
              <a:xfrm>
                <a:off x="10526372" y="1159002"/>
                <a:ext cx="521319" cy="415937"/>
              </a:xfrm>
              <a:custGeom>
                <a:avLst/>
                <a:gdLst>
                  <a:gd name="connsiteX0" fmla="*/ 206687 w 521319"/>
                  <a:gd name="connsiteY0" fmla="*/ 0 h 415937"/>
                  <a:gd name="connsiteX1" fmla="*/ 262752 w 521319"/>
                  <a:gd name="connsiteY1" fmla="*/ 46977 h 415937"/>
                  <a:gd name="connsiteX2" fmla="*/ 303336 w 521319"/>
                  <a:gd name="connsiteY2" fmla="*/ 18860 h 415937"/>
                  <a:gd name="connsiteX3" fmla="*/ 344338 w 521319"/>
                  <a:gd name="connsiteY3" fmla="*/ 58636 h 415937"/>
                  <a:gd name="connsiteX4" fmla="*/ 315051 w 521319"/>
                  <a:gd name="connsiteY4" fmla="*/ 90869 h 415937"/>
                  <a:gd name="connsiteX5" fmla="*/ 429691 w 521319"/>
                  <a:gd name="connsiteY5" fmla="*/ 186881 h 415937"/>
                  <a:gd name="connsiteX6" fmla="*/ 463999 w 521319"/>
                  <a:gd name="connsiteY6" fmla="*/ 146761 h 415937"/>
                  <a:gd name="connsiteX7" fmla="*/ 500400 w 521319"/>
                  <a:gd name="connsiteY7" fmla="*/ 201282 h 415937"/>
                  <a:gd name="connsiteX8" fmla="*/ 477388 w 521319"/>
                  <a:gd name="connsiteY8" fmla="*/ 227000 h 415937"/>
                  <a:gd name="connsiteX9" fmla="*/ 521319 w 521319"/>
                  <a:gd name="connsiteY9" fmla="*/ 263347 h 415937"/>
                  <a:gd name="connsiteX10" fmla="*/ 413373 w 521319"/>
                  <a:gd name="connsiteY10" fmla="*/ 415938 h 415937"/>
                  <a:gd name="connsiteX11" fmla="*/ 0 w 521319"/>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9" h="415937">
                    <a:moveTo>
                      <a:pt x="206687" y="0"/>
                    </a:moveTo>
                    <a:lnTo>
                      <a:pt x="262752" y="46977"/>
                    </a:lnTo>
                    <a:lnTo>
                      <a:pt x="303336" y="18860"/>
                    </a:lnTo>
                    <a:lnTo>
                      <a:pt x="344338" y="58636"/>
                    </a:lnTo>
                    <a:lnTo>
                      <a:pt x="315051" y="90869"/>
                    </a:lnTo>
                    <a:lnTo>
                      <a:pt x="429691" y="186881"/>
                    </a:lnTo>
                    <a:lnTo>
                      <a:pt x="463999" y="146761"/>
                    </a:lnTo>
                    <a:lnTo>
                      <a:pt x="500400" y="201282"/>
                    </a:lnTo>
                    <a:lnTo>
                      <a:pt x="477388" y="227000"/>
                    </a:lnTo>
                    <a:lnTo>
                      <a:pt x="521319" y="263347"/>
                    </a:lnTo>
                    <a:lnTo>
                      <a:pt x="413373" y="415938"/>
                    </a:lnTo>
                    <a:lnTo>
                      <a:pt x="0" y="64122"/>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FC38BAC-DBAD-425E-A29B-A6FDA58D5819}"/>
                  </a:ext>
                </a:extLst>
              </p:cNvPr>
              <p:cNvSpPr/>
              <p:nvPr/>
            </p:nvSpPr>
            <p:spPr>
              <a:xfrm>
                <a:off x="11079907" y="1334223"/>
                <a:ext cx="229280" cy="252031"/>
              </a:xfrm>
              <a:custGeom>
                <a:avLst/>
                <a:gdLst>
                  <a:gd name="connsiteX0" fmla="*/ 194972 w 229280"/>
                  <a:gd name="connsiteY0" fmla="*/ 39434 h 252031"/>
                  <a:gd name="connsiteX1" fmla="*/ 229280 w 229280"/>
                  <a:gd name="connsiteY1" fmla="*/ 178651 h 252031"/>
                  <a:gd name="connsiteX2" fmla="*/ 75730 w 229280"/>
                  <a:gd name="connsiteY2" fmla="*/ 252032 h 252031"/>
                  <a:gd name="connsiteX3" fmla="*/ 0 w 229280"/>
                  <a:gd name="connsiteY3" fmla="*/ 97727 h 252031"/>
                  <a:gd name="connsiteX4" fmla="*/ 160664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2" y="39434"/>
                    </a:moveTo>
                    <a:lnTo>
                      <a:pt x="229280" y="178651"/>
                    </a:lnTo>
                    <a:lnTo>
                      <a:pt x="75730" y="252032"/>
                    </a:lnTo>
                    <a:lnTo>
                      <a:pt x="0" y="97727"/>
                    </a:lnTo>
                    <a:lnTo>
                      <a:pt x="160664" y="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D5B93DD5-F08F-4A29-B562-D1C112140869}"/>
                  </a:ext>
                </a:extLst>
              </p:cNvPr>
              <p:cNvSpPr/>
              <p:nvPr/>
            </p:nvSpPr>
            <p:spPr>
              <a:xfrm>
                <a:off x="10751468" y="1036929"/>
                <a:ext cx="479897" cy="374103"/>
              </a:xfrm>
              <a:custGeom>
                <a:avLst/>
                <a:gdLst>
                  <a:gd name="connsiteX0" fmla="*/ 479898 w 479897"/>
                  <a:gd name="connsiteY0" fmla="*/ 270891 h 374103"/>
                  <a:gd name="connsiteX1" fmla="*/ 319235 w 479897"/>
                  <a:gd name="connsiteY1" fmla="*/ 374104 h 374103"/>
                  <a:gd name="connsiteX2" fmla="*/ 0 w 479897"/>
                  <a:gd name="connsiteY2" fmla="*/ 103556 h 374103"/>
                  <a:gd name="connsiteX3" fmla="*/ 146857 w 479897"/>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7" h="374103">
                    <a:moveTo>
                      <a:pt x="479898" y="270891"/>
                    </a:moveTo>
                    <a:lnTo>
                      <a:pt x="319235" y="374104"/>
                    </a:lnTo>
                    <a:lnTo>
                      <a:pt x="0" y="103556"/>
                    </a:lnTo>
                    <a:lnTo>
                      <a:pt x="146857" y="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43C00C3-9B44-45A3-9995-DF0171AFAE74}"/>
                  </a:ext>
                </a:extLst>
              </p:cNvPr>
              <p:cNvSpPr/>
              <p:nvPr/>
            </p:nvSpPr>
            <p:spPr>
              <a:xfrm>
                <a:off x="10540179" y="912799"/>
                <a:ext cx="316723" cy="212598"/>
              </a:xfrm>
              <a:custGeom>
                <a:avLst/>
                <a:gdLst>
                  <a:gd name="connsiteX0" fmla="*/ 280324 w 316723"/>
                  <a:gd name="connsiteY0" fmla="*/ 62408 h 212598"/>
                  <a:gd name="connsiteX1" fmla="*/ 124263 w 316723"/>
                  <a:gd name="connsiteY1" fmla="*/ 0 h 212598"/>
                  <a:gd name="connsiteX2" fmla="*/ 0 w 316723"/>
                  <a:gd name="connsiteY2" fmla="*/ 109042 h 212598"/>
                  <a:gd name="connsiteX3" fmla="*/ 186185 w 316723"/>
                  <a:gd name="connsiteY3" fmla="*/ 212598 h 212598"/>
                  <a:gd name="connsiteX4" fmla="*/ 316724 w 316723"/>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3" h="212598">
                    <a:moveTo>
                      <a:pt x="280324" y="62408"/>
                    </a:moveTo>
                    <a:lnTo>
                      <a:pt x="124263" y="0"/>
                    </a:lnTo>
                    <a:lnTo>
                      <a:pt x="0" y="109042"/>
                    </a:lnTo>
                    <a:lnTo>
                      <a:pt x="186185" y="212598"/>
                    </a:lnTo>
                    <a:lnTo>
                      <a:pt x="316724" y="111100"/>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8A3445C7-DD60-4C2E-BA0D-B0A263FCBDE2}"/>
                  </a:ext>
                </a:extLst>
              </p:cNvPr>
              <p:cNvSpPr/>
              <p:nvPr/>
            </p:nvSpPr>
            <p:spPr>
              <a:xfrm>
                <a:off x="10765275" y="965606"/>
                <a:ext cx="509604" cy="408051"/>
              </a:xfrm>
              <a:custGeom>
                <a:avLst/>
                <a:gdLst>
                  <a:gd name="connsiteX0" fmla="*/ 160663 w 509604"/>
                  <a:gd name="connsiteY0" fmla="*/ 28118 h 408051"/>
                  <a:gd name="connsiteX1" fmla="*/ 468182 w 509604"/>
                  <a:gd name="connsiteY1" fmla="*/ 268834 h 408051"/>
                  <a:gd name="connsiteX2" fmla="*/ 509604 w 509604"/>
                  <a:gd name="connsiteY2" fmla="*/ 408051 h 408051"/>
                  <a:gd name="connsiteX3" fmla="*/ 0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160663" y="28118"/>
                    </a:moveTo>
                    <a:lnTo>
                      <a:pt x="468182"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C4FDDCA4-BE6C-4ED5-A719-6219BC66DB9B}"/>
                  </a:ext>
                </a:extLst>
              </p:cNvPr>
              <p:cNvSpPr/>
              <p:nvPr/>
            </p:nvSpPr>
            <p:spPr>
              <a:xfrm>
                <a:off x="10730967"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AD7B6E16-50D0-4630-97A8-0DCE1958418A}"/>
                  </a:ext>
                </a:extLst>
              </p:cNvPr>
              <p:cNvSpPr/>
              <p:nvPr/>
            </p:nvSpPr>
            <p:spPr>
              <a:xfrm>
                <a:off x="11070703"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1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1" y="99784"/>
                      <a:pt x="59831"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9046949E-67F8-4DA6-AC2A-8B1011640304}"/>
                  </a:ext>
                </a:extLst>
              </p:cNvPr>
              <p:cNvSpPr/>
              <p:nvPr/>
            </p:nvSpPr>
            <p:spPr>
              <a:xfrm rot="-2700000">
                <a:off x="10909638" y="1075315"/>
                <a:ext cx="123006" cy="304492"/>
              </a:xfrm>
              <a:custGeom>
                <a:avLst/>
                <a:gdLst>
                  <a:gd name="connsiteX0" fmla="*/ 123007 w 123006"/>
                  <a:gd name="connsiteY0" fmla="*/ 152246 h 304492"/>
                  <a:gd name="connsiteX1" fmla="*/ 61503 w 123006"/>
                  <a:gd name="connsiteY1" fmla="*/ 304492 h 304492"/>
                  <a:gd name="connsiteX2" fmla="*/ 0 w 123006"/>
                  <a:gd name="connsiteY2" fmla="*/ 152246 h 304492"/>
                  <a:gd name="connsiteX3" fmla="*/ 61503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3" y="304492"/>
                    </a:cubicBezTo>
                    <a:cubicBezTo>
                      <a:pt x="27536" y="304492"/>
                      <a:pt x="0" y="236329"/>
                      <a:pt x="0" y="152246"/>
                    </a:cubicBezTo>
                    <a:cubicBezTo>
                      <a:pt x="0" y="68163"/>
                      <a:pt x="27536" y="0"/>
                      <a:pt x="61503"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5198E6E-0734-4DEC-9789-CA6AE6F38578}"/>
                  </a:ext>
                </a:extLst>
              </p:cNvPr>
              <p:cNvSpPr/>
              <p:nvPr/>
            </p:nvSpPr>
            <p:spPr>
              <a:xfrm>
                <a:off x="1145939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1002EAC-524D-4F00-825C-4BDCD673F2E1}"/>
                  </a:ext>
                </a:extLst>
              </p:cNvPr>
              <p:cNvSpPr/>
              <p:nvPr/>
            </p:nvSpPr>
            <p:spPr>
              <a:xfrm>
                <a:off x="11038068"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7" name="Picture 4">
            <a:extLst>
              <a:ext uri="{FF2B5EF4-FFF2-40B4-BE49-F238E27FC236}">
                <a16:creationId xmlns:a16="http://schemas.microsoft.com/office/drawing/2014/main" id="{E46703B2-012E-4141-8C51-7AA6214EEA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8324" y="2302925"/>
            <a:ext cx="2624002" cy="2667347"/>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A7D05272-AF3E-4EFD-82A6-F2BAC7B64795}"/>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63240" y="2914712"/>
            <a:ext cx="888296" cy="2068063"/>
          </a:xfrm>
          <a:prstGeom prst="rect">
            <a:avLst/>
          </a:prstGeom>
        </p:spPr>
      </p:pic>
      <p:pic>
        <p:nvPicPr>
          <p:cNvPr id="120" name="Picture 14" descr="Fairy Tale Pink Sticker">
            <a:extLst>
              <a:ext uri="{FF2B5EF4-FFF2-40B4-BE49-F238E27FC236}">
                <a16:creationId xmlns:a16="http://schemas.microsoft.com/office/drawing/2014/main" id="{C6E5B28F-70DD-4998-845D-5C932EED8599}"/>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8099572">
            <a:off x="1612356" y="2244155"/>
            <a:ext cx="865007" cy="865007"/>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4" descr="http://images.clipartpanda.com/circus-ringmaster-clipart-dumbo_ringmaster.gif">
            <a:extLst>
              <a:ext uri="{FF2B5EF4-FFF2-40B4-BE49-F238E27FC236}">
                <a16:creationId xmlns:a16="http://schemas.microsoft.com/office/drawing/2014/main" id="{4C858BE8-C1ED-485D-BEE2-32DAF0D7CCE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04482" y="1910091"/>
            <a:ext cx="2570252" cy="3258416"/>
          </a:xfrm>
          <a:prstGeom prst="rect">
            <a:avLst/>
          </a:prstGeom>
          <a:noFill/>
          <a:extLst>
            <a:ext uri="{909E8E84-426E-40DD-AFC4-6F175D3DCCD1}">
              <a14:hiddenFill xmlns:a14="http://schemas.microsoft.com/office/drawing/2010/main">
                <a:solidFill>
                  <a:srgbClr val="FFFFFF"/>
                </a:solidFill>
              </a14:hiddenFill>
            </a:ext>
          </a:extLst>
        </p:spPr>
      </p:pic>
      <p:sp>
        <p:nvSpPr>
          <p:cNvPr id="122" name="Speech Bubble: Rectangle with Corners Rounded 121">
            <a:extLst>
              <a:ext uri="{FF2B5EF4-FFF2-40B4-BE49-F238E27FC236}">
                <a16:creationId xmlns:a16="http://schemas.microsoft.com/office/drawing/2014/main" id="{D4A436C1-F4C7-43F9-84BA-62F82D910639}"/>
              </a:ext>
            </a:extLst>
          </p:cNvPr>
          <p:cNvSpPr/>
          <p:nvPr/>
        </p:nvSpPr>
        <p:spPr>
          <a:xfrm>
            <a:off x="1998360" y="1221219"/>
            <a:ext cx="5158951" cy="639603"/>
          </a:xfrm>
          <a:prstGeom prst="wedgeRoundRectCallout">
            <a:avLst>
              <a:gd name="adj1" fmla="val -26840"/>
              <a:gd name="adj2" fmla="val 41583"/>
              <a:gd name="adj3" fmla="val 16667"/>
            </a:avLst>
          </a:prstGeom>
          <a:solidFill>
            <a:srgbClr val="CCF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字魂105号-简雅黑"/>
                <a:ea typeface="+mn-ea"/>
                <a:cs typeface="+mn-cs"/>
              </a:rPr>
              <a:t>Muốn tìm số chia ta làm thế nào?</a:t>
            </a:r>
          </a:p>
        </p:txBody>
      </p:sp>
      <p:sp>
        <p:nvSpPr>
          <p:cNvPr id="123" name="Speech Bubble: Rectangle with Corners Rounded 122">
            <a:extLst>
              <a:ext uri="{FF2B5EF4-FFF2-40B4-BE49-F238E27FC236}">
                <a16:creationId xmlns:a16="http://schemas.microsoft.com/office/drawing/2014/main" id="{DE5486E8-EB18-47DE-87E7-46EA51C33842}"/>
              </a:ext>
            </a:extLst>
          </p:cNvPr>
          <p:cNvSpPr/>
          <p:nvPr/>
        </p:nvSpPr>
        <p:spPr>
          <a:xfrm>
            <a:off x="2404187" y="2087669"/>
            <a:ext cx="4249778" cy="919561"/>
          </a:xfrm>
          <a:prstGeom prst="wedgeRoundRectCallout">
            <a:avLst>
              <a:gd name="adj1" fmla="val -26840"/>
              <a:gd name="adj2" fmla="val 4158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B050"/>
                </a:solidFill>
                <a:effectLst/>
                <a:uLnTx/>
                <a:uFillTx/>
                <a:latin typeface="字魂105号-简雅黑"/>
                <a:ea typeface="+mn-ea"/>
                <a:cs typeface="+mn-cs"/>
              </a:rPr>
              <a:t>Muốn </a:t>
            </a:r>
            <a:r>
              <a:rPr kumimoji="0" lang="en-US" sz="2800" b="0" i="0" u="none" strike="noStrike" kern="1200" cap="none" spc="0" normalizeH="0" baseline="0" noProof="0">
                <a:ln>
                  <a:noFill/>
                </a:ln>
                <a:solidFill>
                  <a:srgbClr val="002060"/>
                </a:solidFill>
                <a:effectLst/>
                <a:uLnTx/>
                <a:uFillTx/>
                <a:latin typeface="字魂105号-简雅黑"/>
                <a:ea typeface="+mn-ea"/>
                <a:cs typeface="+mn-cs"/>
              </a:rPr>
              <a:t>tìm số chia</a:t>
            </a:r>
            <a:r>
              <a:rPr kumimoji="0" lang="en-US" sz="2800" b="0" i="0" u="none" strike="noStrike" kern="1200" cap="none" spc="0" normalizeH="0" baseline="0" noProof="0">
                <a:ln>
                  <a:noFill/>
                </a:ln>
                <a:solidFill>
                  <a:srgbClr val="00B050"/>
                </a:solidFill>
                <a:effectLst/>
                <a:uLnTx/>
                <a:uFillTx/>
                <a:latin typeface="字魂105号-简雅黑"/>
                <a:ea typeface="+mn-ea"/>
                <a:cs typeface="+mn-cs"/>
              </a:rPr>
              <a:t> ta lấy</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B050"/>
                </a:solidFill>
                <a:effectLst/>
                <a:uLnTx/>
                <a:uFillTx/>
                <a:latin typeface="字魂105号-简雅黑"/>
                <a:ea typeface="+mn-ea"/>
                <a:cs typeface="+mn-cs"/>
              </a:rPr>
              <a:t> </a:t>
            </a:r>
            <a:r>
              <a:rPr kumimoji="0" lang="en-US" sz="2800" b="0" i="0" u="none" strike="noStrike" kern="1200" cap="none" spc="0" normalizeH="0" baseline="0" noProof="0">
                <a:ln>
                  <a:noFill/>
                </a:ln>
                <a:solidFill>
                  <a:srgbClr val="7030A0"/>
                </a:solidFill>
                <a:effectLst/>
                <a:uLnTx/>
                <a:uFillTx/>
                <a:latin typeface="字魂105号-简雅黑"/>
                <a:ea typeface="+mn-ea"/>
                <a:cs typeface="+mn-cs"/>
              </a:rPr>
              <a:t>số</a:t>
            </a:r>
            <a:r>
              <a:rPr kumimoji="0" lang="en-US" sz="2800" b="0" i="0" u="none" strike="noStrike" kern="1200" cap="none" spc="0" normalizeH="0" noProof="0">
                <a:ln>
                  <a:noFill/>
                </a:ln>
                <a:solidFill>
                  <a:srgbClr val="7030A0"/>
                </a:solidFill>
                <a:effectLst/>
                <a:uLnTx/>
                <a:uFillTx/>
                <a:latin typeface="字魂105号-简雅黑"/>
                <a:ea typeface="+mn-ea"/>
                <a:cs typeface="+mn-cs"/>
              </a:rPr>
              <a:t> bị chia</a:t>
            </a:r>
            <a:r>
              <a:rPr kumimoji="0" lang="en-US" sz="2800" b="0" i="0" u="none" strike="noStrike" kern="1200" cap="none" spc="0" normalizeH="0" baseline="0" noProof="0">
                <a:ln>
                  <a:noFill/>
                </a:ln>
                <a:solidFill>
                  <a:srgbClr val="660033"/>
                </a:solidFill>
                <a:effectLst/>
                <a:uLnTx/>
                <a:uFillTx/>
                <a:latin typeface="字魂105号-简雅黑"/>
                <a:ea typeface="+mn-ea"/>
                <a:cs typeface="+mn-cs"/>
              </a:rPr>
              <a:t> </a:t>
            </a:r>
            <a:r>
              <a:rPr kumimoji="0" lang="en-US" sz="2800" b="0" i="0" u="none" strike="noStrike" kern="1200" cap="none" spc="0" normalizeH="0" baseline="0" noProof="0">
                <a:ln>
                  <a:noFill/>
                </a:ln>
                <a:solidFill>
                  <a:srgbClr val="FF3300"/>
                </a:solidFill>
                <a:effectLst/>
                <a:uLnTx/>
                <a:uFillTx/>
                <a:latin typeface="字魂105号-简雅黑"/>
                <a:ea typeface="+mn-ea"/>
                <a:cs typeface="+mn-cs"/>
              </a:rPr>
              <a:t>chia</a:t>
            </a:r>
            <a:r>
              <a:rPr kumimoji="0" lang="en-US" sz="2800" b="0" i="0" u="none" strike="noStrike" kern="1200" cap="none" spc="0" normalizeH="0" baseline="0" noProof="0">
                <a:ln>
                  <a:noFill/>
                </a:ln>
                <a:solidFill>
                  <a:srgbClr val="00B050"/>
                </a:solidFill>
                <a:effectLst/>
                <a:uLnTx/>
                <a:uFillTx/>
                <a:latin typeface="字魂105号-简雅黑"/>
                <a:ea typeface="+mn-ea"/>
                <a:cs typeface="+mn-cs"/>
              </a:rPr>
              <a:t> cho </a:t>
            </a:r>
            <a:r>
              <a:rPr kumimoji="0" lang="en-US" sz="2800" b="0" i="0" u="none" strike="noStrike" kern="1200" cap="none" spc="0" normalizeH="0" baseline="0" noProof="0">
                <a:ln>
                  <a:noFill/>
                </a:ln>
                <a:solidFill>
                  <a:srgbClr val="7030A0"/>
                </a:solidFill>
                <a:effectLst/>
                <a:uLnTx/>
                <a:uFillTx/>
                <a:latin typeface="字魂105号-简雅黑"/>
                <a:ea typeface="+mn-ea"/>
                <a:cs typeface="+mn-cs"/>
              </a:rPr>
              <a:t>thương.</a:t>
            </a:r>
          </a:p>
        </p:txBody>
      </p:sp>
      <p:pic>
        <p:nvPicPr>
          <p:cNvPr id="116" name="Picture 115">
            <a:hlinkClick r:id="rId13" action="ppaction://hlinksldjump"/>
            <a:extLst>
              <a:ext uri="{FF2B5EF4-FFF2-40B4-BE49-F238E27FC236}">
                <a16:creationId xmlns:a16="http://schemas.microsoft.com/office/drawing/2014/main" id="{EB6B0796-D6CF-4E53-A80C-50B943B5E06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456042" y="329933"/>
            <a:ext cx="796665" cy="796665"/>
          </a:xfrm>
          <a:prstGeom prst="rect">
            <a:avLst/>
          </a:prstGeom>
        </p:spPr>
      </p:pic>
      <p:pic>
        <p:nvPicPr>
          <p:cNvPr id="2050" name="Picture 2" descr="Salampati - gif.ovh">
            <a:extLst>
              <a:ext uri="{FF2B5EF4-FFF2-40B4-BE49-F238E27FC236}">
                <a16:creationId xmlns:a16="http://schemas.microsoft.com/office/drawing/2014/main" id="{59425D01-6C36-4C94-98DD-6A2E85172CB3}"/>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10196353">
            <a:off x="1114984" y="2453501"/>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bo-cau-gay-www_tiengdong_com">
            <a:hlinkClick r:id="" action="ppaction://media"/>
            <a:extLst>
              <a:ext uri="{FF2B5EF4-FFF2-40B4-BE49-F238E27FC236}">
                <a16:creationId xmlns:a16="http://schemas.microsoft.com/office/drawing/2014/main" id="{450F99B9-5997-448C-BAD7-2088DC9C1E9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41588" y="-854278"/>
            <a:ext cx="609600" cy="609600"/>
          </a:xfrm>
          <a:prstGeom prst="rect">
            <a:avLst/>
          </a:prstGeom>
        </p:spPr>
      </p:pic>
    </p:spTree>
    <p:extLst>
      <p:ext uri="{BB962C8B-B14F-4D97-AF65-F5344CB8AC3E}">
        <p14:creationId xmlns:p14="http://schemas.microsoft.com/office/powerpoint/2010/main" val="3686869783"/>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18"/>
                                        </p:tgtEl>
                                        <p:attrNameLst>
                                          <p:attrName>r</p:attrName>
                                        </p:attrNameLst>
                                      </p:cBhvr>
                                    </p:animRot>
                                    <p:animRot by="-240000">
                                      <p:cBhvr>
                                        <p:cTn id="10" dur="200" fill="hold">
                                          <p:stCondLst>
                                            <p:cond delay="200"/>
                                          </p:stCondLst>
                                        </p:cTn>
                                        <p:tgtEl>
                                          <p:spTgt spid="118"/>
                                        </p:tgtEl>
                                        <p:attrNameLst>
                                          <p:attrName>r</p:attrName>
                                        </p:attrNameLst>
                                      </p:cBhvr>
                                    </p:animRot>
                                    <p:animRot by="240000">
                                      <p:cBhvr>
                                        <p:cTn id="11" dur="200" fill="hold">
                                          <p:stCondLst>
                                            <p:cond delay="400"/>
                                          </p:stCondLst>
                                        </p:cTn>
                                        <p:tgtEl>
                                          <p:spTgt spid="118"/>
                                        </p:tgtEl>
                                        <p:attrNameLst>
                                          <p:attrName>r</p:attrName>
                                        </p:attrNameLst>
                                      </p:cBhvr>
                                    </p:animRot>
                                    <p:animRot by="-240000">
                                      <p:cBhvr>
                                        <p:cTn id="12" dur="200" fill="hold">
                                          <p:stCondLst>
                                            <p:cond delay="600"/>
                                          </p:stCondLst>
                                        </p:cTn>
                                        <p:tgtEl>
                                          <p:spTgt spid="118"/>
                                        </p:tgtEl>
                                        <p:attrNameLst>
                                          <p:attrName>r</p:attrName>
                                        </p:attrNameLst>
                                      </p:cBhvr>
                                    </p:animRot>
                                    <p:animRot by="120000">
                                      <p:cBhvr>
                                        <p:cTn id="13" dur="200" fill="hold">
                                          <p:stCondLst>
                                            <p:cond delay="800"/>
                                          </p:stCondLst>
                                        </p:cTn>
                                        <p:tgtEl>
                                          <p:spTgt spid="118"/>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22"/>
                                        </p:tgtEl>
                                        <p:attrNameLst>
                                          <p:attrName>style.visibility</p:attrName>
                                        </p:attrNameLst>
                                      </p:cBhvr>
                                      <p:to>
                                        <p:strVal val="visible"/>
                                      </p:to>
                                    </p:set>
                                    <p:anim calcmode="lin" valueType="num">
                                      <p:cBhvr additive="base">
                                        <p:cTn id="18" dur="500" fill="hold"/>
                                        <p:tgtEl>
                                          <p:spTgt spid="122"/>
                                        </p:tgtEl>
                                        <p:attrNameLst>
                                          <p:attrName>ppt_x</p:attrName>
                                        </p:attrNameLst>
                                      </p:cBhvr>
                                      <p:tavLst>
                                        <p:tav tm="0">
                                          <p:val>
                                            <p:strVal val="0-#ppt_w/2"/>
                                          </p:val>
                                        </p:tav>
                                        <p:tav tm="100000">
                                          <p:val>
                                            <p:strVal val="#ppt_x"/>
                                          </p:val>
                                        </p:tav>
                                      </p:tavLst>
                                    </p:anim>
                                    <p:anim calcmode="lin" valueType="num">
                                      <p:cBhvr additive="base">
                                        <p:cTn id="19" dur="500" fill="hold"/>
                                        <p:tgtEl>
                                          <p:spTgt spid="12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3"/>
                                        </p:tgtEl>
                                        <p:attrNameLst>
                                          <p:attrName>style.visibility</p:attrName>
                                        </p:attrNameLst>
                                      </p:cBhvr>
                                      <p:to>
                                        <p:strVal val="visible"/>
                                      </p:to>
                                    </p:set>
                                    <p:anim calcmode="lin" valueType="num">
                                      <p:cBhvr additive="base">
                                        <p:cTn id="24" dur="500" fill="hold"/>
                                        <p:tgtEl>
                                          <p:spTgt spid="123"/>
                                        </p:tgtEl>
                                        <p:attrNameLst>
                                          <p:attrName>ppt_x</p:attrName>
                                        </p:attrNameLst>
                                      </p:cBhvr>
                                      <p:tavLst>
                                        <p:tav tm="0">
                                          <p:val>
                                            <p:strVal val="#ppt_x"/>
                                          </p:val>
                                        </p:tav>
                                        <p:tav tm="100000">
                                          <p:val>
                                            <p:strVal val="#ppt_x"/>
                                          </p:val>
                                        </p:tav>
                                      </p:tavLst>
                                    </p:anim>
                                    <p:anim calcmode="lin" valueType="num">
                                      <p:cBhvr additive="base">
                                        <p:cTn id="25" dur="500" fill="hold"/>
                                        <p:tgtEl>
                                          <p:spTgt spid="123"/>
                                        </p:tgtEl>
                                        <p:attrNameLst>
                                          <p:attrName>ppt_y</p:attrName>
                                        </p:attrNameLst>
                                      </p:cBhvr>
                                      <p:tavLst>
                                        <p:tav tm="0">
                                          <p:val>
                                            <p:strVal val="1+#ppt_h/2"/>
                                          </p:val>
                                        </p:tav>
                                        <p:tav tm="100000">
                                          <p:val>
                                            <p:strVal val="#ppt_y"/>
                                          </p:val>
                                        </p:tav>
                                      </p:tavLst>
                                    </p:anim>
                                  </p:childTnLst>
                                </p:cTn>
                              </p:par>
                              <p:par>
                                <p:cTn id="26" presetID="53" presetClass="entr" presetSubtype="16" fill="hold" nodeType="withEffect">
                                  <p:stCondLst>
                                    <p:cond delay="0"/>
                                  </p:stCondLst>
                                  <p:childTnLst>
                                    <p:set>
                                      <p:cBhvr>
                                        <p:cTn id="27" dur="1" fill="hold">
                                          <p:stCondLst>
                                            <p:cond delay="0"/>
                                          </p:stCondLst>
                                        </p:cTn>
                                        <p:tgtEl>
                                          <p:spTgt spid="116"/>
                                        </p:tgtEl>
                                        <p:attrNameLst>
                                          <p:attrName>style.visibility</p:attrName>
                                        </p:attrNameLst>
                                      </p:cBhvr>
                                      <p:to>
                                        <p:strVal val="visible"/>
                                      </p:to>
                                    </p:set>
                                    <p:anim calcmode="lin" valueType="num">
                                      <p:cBhvr>
                                        <p:cTn id="28" dur="500" fill="hold"/>
                                        <p:tgtEl>
                                          <p:spTgt spid="116"/>
                                        </p:tgtEl>
                                        <p:attrNameLst>
                                          <p:attrName>ppt_w</p:attrName>
                                        </p:attrNameLst>
                                      </p:cBhvr>
                                      <p:tavLst>
                                        <p:tav tm="0">
                                          <p:val>
                                            <p:fltVal val="0"/>
                                          </p:val>
                                        </p:tav>
                                        <p:tav tm="100000">
                                          <p:val>
                                            <p:strVal val="#ppt_w"/>
                                          </p:val>
                                        </p:tav>
                                      </p:tavLst>
                                    </p:anim>
                                    <p:anim calcmode="lin" valueType="num">
                                      <p:cBhvr>
                                        <p:cTn id="29" dur="500" fill="hold"/>
                                        <p:tgtEl>
                                          <p:spTgt spid="116"/>
                                        </p:tgtEl>
                                        <p:attrNameLst>
                                          <p:attrName>ppt_h</p:attrName>
                                        </p:attrNameLst>
                                      </p:cBhvr>
                                      <p:tavLst>
                                        <p:tav tm="0">
                                          <p:val>
                                            <p:fltVal val="0"/>
                                          </p:val>
                                        </p:tav>
                                        <p:tav tm="100000">
                                          <p:val>
                                            <p:strVal val="#ppt_h"/>
                                          </p:val>
                                        </p:tav>
                                      </p:tavLst>
                                    </p:anim>
                                    <p:animEffect transition="in" filter="fade">
                                      <p:cBhvr>
                                        <p:cTn id="30" dur="500"/>
                                        <p:tgtEl>
                                          <p:spTgt spid="116"/>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wav"/>
                                        </p:tgtEl>
                                      </p:cMediaNode>
                                    </p:audio>
                                  </p:subTnLst>
                                </p:cTn>
                              </p:par>
                            </p:childTnLst>
                          </p:cTn>
                        </p:par>
                        <p:par>
                          <p:cTn id="31" fill="hold">
                            <p:stCondLst>
                              <p:cond delay="500"/>
                            </p:stCondLst>
                            <p:childTnLst>
                              <p:par>
                                <p:cTn id="32" presetID="14" presetClass="entr" presetSubtype="10" fill="hold" nodeType="afterEffect">
                                  <p:stCondLst>
                                    <p:cond delay="0"/>
                                  </p:stCondLst>
                                  <p:childTnLst>
                                    <p:set>
                                      <p:cBhvr>
                                        <p:cTn id="33" dur="1" fill="hold">
                                          <p:stCondLst>
                                            <p:cond delay="0"/>
                                          </p:stCondLst>
                                        </p:cTn>
                                        <p:tgtEl>
                                          <p:spTgt spid="2050"/>
                                        </p:tgtEl>
                                        <p:attrNameLst>
                                          <p:attrName>style.visibility</p:attrName>
                                        </p:attrNameLst>
                                      </p:cBhvr>
                                      <p:to>
                                        <p:strVal val="visible"/>
                                      </p:to>
                                    </p:set>
                                    <p:animEffect transition="in" filter="randombar(horizontal)">
                                      <p:cBhvr>
                                        <p:cTn id="34" dur="500"/>
                                        <p:tgtEl>
                                          <p:spTgt spid="2050"/>
                                        </p:tgtEl>
                                      </p:cBhvr>
                                    </p:animEffect>
                                  </p:childTnLst>
                                </p:cTn>
                              </p:par>
                              <p:par>
                                <p:cTn id="35" presetID="1" presetClass="mediacall" presetSubtype="0" fill="hold" nodeType="withEffect">
                                  <p:stCondLst>
                                    <p:cond delay="0"/>
                                  </p:stCondLst>
                                  <p:childTnLst>
                                    <p:cmd type="call" cmd="playFrom(0.0)">
                                      <p:cBhvr>
                                        <p:cTn id="36" dur="4887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bldLst>
      <p:bldP spid="122" grpId="0" animBg="1"/>
      <p:bldP spid="1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6125" t="12370" r="6172" b="30376"/>
          <a:stretch/>
        </p:blipFill>
        <p:spPr>
          <a:xfrm>
            <a:off x="1" y="0"/>
            <a:ext cx="9144000" cy="5143500"/>
          </a:xfrm>
          <a:prstGeom prst="rect">
            <a:avLst/>
          </a:prstGeom>
        </p:spPr>
      </p:pic>
      <p:sp>
        <p:nvSpPr>
          <p:cNvPr id="9" name="Rectangle: Rounded Corners 6">
            <a:extLst>
              <a:ext uri="{FF2B5EF4-FFF2-40B4-BE49-F238E27FC236}">
                <a16:creationId xmlns:a16="http://schemas.microsoft.com/office/drawing/2014/main" id="{82536A94-A1B1-475D-93E4-D10A87D11FCA}"/>
              </a:ext>
            </a:extLst>
          </p:cNvPr>
          <p:cNvSpPr/>
          <p:nvPr/>
        </p:nvSpPr>
        <p:spPr>
          <a:xfrm>
            <a:off x="419100" y="323848"/>
            <a:ext cx="8267700" cy="1877201"/>
          </a:xfrm>
          <a:prstGeom prst="roundRect">
            <a:avLst>
              <a:gd name="adj" fmla="val 10691"/>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Picture 26">
            <a:extLst>
              <a:ext uri="{FF2B5EF4-FFF2-40B4-BE49-F238E27FC236}">
                <a16:creationId xmlns:a16="http://schemas.microsoft.com/office/drawing/2014/main" id="{7FEE434B-2C15-4647-9E83-23040EFAB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562" y="1597779"/>
            <a:ext cx="1637960" cy="3673929"/>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2F231983-7E05-469E-B201-55102204B8B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800138" y="1857654"/>
            <a:ext cx="1336361" cy="3111215"/>
          </a:xfrm>
          <a:prstGeom prst="rect">
            <a:avLst/>
          </a:prstGeom>
        </p:spPr>
      </p:pic>
      <p:pic>
        <p:nvPicPr>
          <p:cNvPr id="35" name="Picture 14" descr="Fairy Tale Pink Sticker">
            <a:extLst>
              <a:ext uri="{FF2B5EF4-FFF2-40B4-BE49-F238E27FC236}">
                <a16:creationId xmlns:a16="http://schemas.microsoft.com/office/drawing/2014/main" id="{71EAF68F-BE21-46B1-8E7D-C3689ABA4DB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7228452">
            <a:off x="2155499" y="2490716"/>
            <a:ext cx="865007" cy="86500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74B9883A-1C95-473B-85B4-4BE50CCB9D4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874" b="96552" l="9483" r="89943">
                        <a14:foregroundMark x1="46264" y1="22126" x2="48276" y2="34770"/>
                        <a14:foregroundMark x1="63218" y1="5747" x2="76437" y2="17816"/>
                        <a14:foregroundMark x1="67816" y1="8333" x2="72414" y2="15805"/>
                        <a14:foregroundMark x1="62356" y1="5747" x2="64655" y2="9483"/>
                        <a14:foregroundMark x1="62356" y1="8333" x2="62356" y2="8333"/>
                        <a14:foregroundMark x1="62644" y1="9483" x2="62644" y2="9483"/>
                        <a14:foregroundMark x1="63793" y1="3161" x2="63793" y2="3161"/>
                        <a14:foregroundMark x1="70115" y1="31034" x2="69253" y2="34770"/>
                        <a14:foregroundMark x1="23563" y1="52299" x2="25862" y2="54885"/>
                        <a14:foregroundMark x1="23276" y1="48563" x2="29023" y2="54310"/>
                        <a14:foregroundMark x1="25000" y1="46552" x2="30747" y2="52874"/>
                        <a14:foregroundMark x1="72701" y1="33621" x2="74713" y2="34770"/>
                        <a14:foregroundMark x1="46264" y1="40805" x2="49425" y2="55460"/>
                        <a14:foregroundMark x1="47126" y1="44828" x2="49713" y2="52299"/>
                        <a14:foregroundMark x1="46552" y1="43391" x2="50287" y2="54023"/>
                        <a14:foregroundMark x1="50000" y1="89368" x2="50000" y2="93678"/>
                        <a14:foregroundMark x1="47989" y1="88218" x2="52011" y2="96552"/>
                        <a14:foregroundMark x1="53161" y1="96552" x2="53161" y2="96552"/>
                        <a14:foregroundMark x1="49138" y1="53736" x2="50575" y2="56322"/>
                        <a14:foregroundMark x1="48851" y1="43103" x2="49138" y2="50862"/>
                        <a14:foregroundMark x1="25862" y1="69828" x2="28161" y2="67241"/>
                        <a14:foregroundMark x1="27586" y1="62931" x2="31322" y2="66379"/>
                        <a14:foregroundMark x1="26724" y1="60920" x2="27011" y2="62356"/>
                        <a14:foregroundMark x1="50000" y1="21839" x2="52011" y2="29023"/>
                        <a14:foregroundMark x1="61782" y1="7471" x2="63793" y2="9770"/>
                        <a14:foregroundMark x1="62644" y1="10345" x2="63793" y2="10345"/>
                        <a14:foregroundMark x1="66667" y1="13793" x2="66667" y2="13793"/>
                        <a14:foregroundMark x1="63793" y1="2874" x2="63793" y2="2874"/>
                        <a14:foregroundMark x1="26724" y1="44540" x2="31322" y2="60632"/>
                        <a14:foregroundMark x1="23276" y1="54598" x2="25862" y2="56034"/>
                        <a14:foregroundMark x1="28161" y1="65805" x2="28161" y2="65805"/>
                      </a14:backgroundRemoval>
                    </a14:imgEffect>
                  </a14:imgLayer>
                </a14:imgProps>
              </a:ext>
              <a:ext uri="{28A0092B-C50C-407E-A947-70E740481C1C}">
                <a14:useLocalDpi xmlns:a14="http://schemas.microsoft.com/office/drawing/2010/main" val="0"/>
              </a:ext>
            </a:extLst>
          </a:blip>
          <a:stretch>
            <a:fillRect/>
          </a:stretch>
        </p:blipFill>
        <p:spPr>
          <a:xfrm>
            <a:off x="5223881" y="1434781"/>
            <a:ext cx="3956960" cy="3956960"/>
          </a:xfrm>
          <a:prstGeom prst="rect">
            <a:avLst/>
          </a:prstGeom>
        </p:spPr>
      </p:pic>
      <p:pic>
        <p:nvPicPr>
          <p:cNvPr id="16" name="Picture 15"/>
          <p:cNvPicPr>
            <a:picLocks noChangeAspect="1"/>
          </p:cNvPicPr>
          <p:nvPr/>
        </p:nvPicPr>
        <p:blipFill>
          <a:blip r:embed="rId9">
            <a:clrChange>
              <a:clrFrom>
                <a:srgbClr val="FFFFFF"/>
              </a:clrFrom>
              <a:clrTo>
                <a:srgbClr val="FFFFFF">
                  <a:alpha val="0"/>
                </a:srgbClr>
              </a:clrTo>
            </a:clrChange>
          </a:blip>
          <a:stretch>
            <a:fillRect/>
          </a:stretch>
        </p:blipFill>
        <p:spPr>
          <a:xfrm>
            <a:off x="-103680" y="4303241"/>
            <a:ext cx="9143999" cy="2812382"/>
          </a:xfrm>
          <a:prstGeom prst="rect">
            <a:avLst/>
          </a:prstGeom>
        </p:spPr>
      </p:pic>
      <p:sp>
        <p:nvSpPr>
          <p:cNvPr id="2" name="TextBox 1">
            <a:extLst>
              <a:ext uri="{FF2B5EF4-FFF2-40B4-BE49-F238E27FC236}">
                <a16:creationId xmlns:a16="http://schemas.microsoft.com/office/drawing/2014/main" id="{B11E6874-3F97-4D98-AC96-2CEFB31108DA}"/>
              </a:ext>
            </a:extLst>
          </p:cNvPr>
          <p:cNvSpPr txBox="1"/>
          <p:nvPr/>
        </p:nvSpPr>
        <p:spPr>
          <a:xfrm>
            <a:off x="565752" y="385168"/>
            <a:ext cx="7968647" cy="107721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Calibri"/>
                <a:ea typeface="+mn-ea"/>
                <a:cs typeface="+mn-cs"/>
              </a:rPr>
              <a:t>CÁC EM GIỎI QUÁ!</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Calibri"/>
                <a:ea typeface="+mn-ea"/>
                <a:cs typeface="+mn-cs"/>
              </a:rPr>
              <a:t> GIỜ CHÚNG TA CÙNG THỰC HÀNH NHÉ!</a:t>
            </a:r>
          </a:p>
        </p:txBody>
      </p:sp>
    </p:spTree>
    <p:extLst>
      <p:ext uri="{BB962C8B-B14F-4D97-AF65-F5344CB8AC3E}">
        <p14:creationId xmlns:p14="http://schemas.microsoft.com/office/powerpoint/2010/main" val="732241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6" dur="1000" fill="hold"/>
                                        <p:tgtEl>
                                          <p:spTgt spid="16"/>
                                        </p:tgtEl>
                                        <p:attrNameLst>
                                          <p:attrName>ppt_x</p:attrName>
                                          <p:attrName>ppt_y</p:attrName>
                                        </p:attrNameLst>
                                      </p:cBhvr>
                                      <p:rCtr x="182" y="-1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6CBCF8-2CE8-481A-95D2-4D44E0012647}"/>
              </a:ext>
            </a:extLst>
          </p:cNvPr>
          <p:cNvGrpSpPr/>
          <p:nvPr/>
        </p:nvGrpSpPr>
        <p:grpSpPr>
          <a:xfrm>
            <a:off x="-454593" y="-313135"/>
            <a:ext cx="9613107" cy="5769769"/>
            <a:chOff x="-338137" y="-249556"/>
            <a:chExt cx="9613107" cy="5769769"/>
          </a:xfrm>
        </p:grpSpPr>
        <p:grpSp>
          <p:nvGrpSpPr>
            <p:cNvPr id="63" name="组合 62"/>
            <p:cNvGrpSpPr/>
            <p:nvPr/>
          </p:nvGrpSpPr>
          <p:grpSpPr>
            <a:xfrm>
              <a:off x="-953" y="-36195"/>
              <a:ext cx="9153525" cy="5306378"/>
              <a:chOff x="-2" y="-76"/>
              <a:chExt cx="19220" cy="11142"/>
            </a:xfrm>
          </p:grpSpPr>
          <p:grpSp>
            <p:nvGrpSpPr>
              <p:cNvPr id="48" name="组合 47"/>
              <p:cNvGrpSpPr/>
              <p:nvPr/>
            </p:nvGrpSpPr>
            <p:grpSpPr>
              <a:xfrm rot="5400000">
                <a:off x="4736" y="-3915"/>
                <a:ext cx="9744" cy="19220"/>
                <a:chOff x="4789" y="266"/>
                <a:chExt cx="9744" cy="11143"/>
              </a:xfrm>
            </p:grpSpPr>
            <p:cxnSp>
              <p:nvCxnSpPr>
                <p:cNvPr id="52" name="直接连接符 51"/>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499" y="-76"/>
                <a:ext cx="18096" cy="11142"/>
                <a:chOff x="613" y="266"/>
                <a:chExt cx="18096" cy="11142"/>
              </a:xfrm>
            </p:grpSpPr>
            <p:cxnSp>
              <p:nvCxnSpPr>
                <p:cNvPr id="24" name="直接连接符 23"/>
                <p:cNvCxnSpPr/>
                <p:nvPr/>
              </p:nvCxnSpPr>
              <p:spPr>
                <a:xfrm>
                  <a:off x="61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200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39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592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731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870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75" name="图片 75" descr="书本">
              <a:extLst>
                <a:ext uri="{FF2B5EF4-FFF2-40B4-BE49-F238E27FC236}">
                  <a16:creationId xmlns:a16="http://schemas.microsoft.com/office/drawing/2014/main" id="{59EB840F-82D0-4762-AFA4-6B60A5194851}"/>
                </a:ext>
              </a:extLst>
            </p:cNvPr>
            <p:cNvPicPr>
              <a:picLocks noChangeAspect="1"/>
            </p:cNvPicPr>
            <p:nvPr/>
          </p:nvPicPr>
          <p:blipFill>
            <a:blip r:embed="rId5"/>
            <a:stretch>
              <a:fillRect/>
            </a:stretch>
          </p:blipFill>
          <p:spPr>
            <a:xfrm>
              <a:off x="7724299" y="3870007"/>
              <a:ext cx="1454944" cy="1454944"/>
            </a:xfrm>
            <a:prstGeom prst="rect">
              <a:avLst/>
            </a:prstGeom>
          </p:spPr>
        </p:pic>
        <p:grpSp>
          <p:nvGrpSpPr>
            <p:cNvPr id="8" name="组合 7"/>
            <p:cNvGrpSpPr/>
            <p:nvPr/>
          </p:nvGrpSpPr>
          <p:grpSpPr>
            <a:xfrm>
              <a:off x="-338137" y="-249556"/>
              <a:ext cx="9613107" cy="5769769"/>
              <a:chOff x="-710" y="-524"/>
              <a:chExt cx="20185" cy="12115"/>
            </a:xfrm>
          </p:grpSpPr>
          <p:grpSp>
            <p:nvGrpSpPr>
              <p:cNvPr id="42" name="组合 41"/>
              <p:cNvGrpSpPr/>
              <p:nvPr/>
            </p:nvGrpSpPr>
            <p:grpSpPr>
              <a:xfrm>
                <a:off x="-710" y="-524"/>
                <a:ext cx="20185" cy="12115"/>
                <a:chOff x="-710" y="-524"/>
                <a:chExt cx="20185" cy="12115"/>
              </a:xfrm>
            </p:grpSpPr>
            <p:pic>
              <p:nvPicPr>
                <p:cNvPr id="13" name="图片 12" descr="笔"/>
                <p:cNvPicPr>
                  <a:picLocks noChangeAspect="1"/>
                </p:cNvPicPr>
                <p:nvPr>
                  <p:custDataLst>
                    <p:tags r:id="rId1"/>
                  </p:custDataLst>
                </p:nvPr>
              </p:nvPicPr>
              <p:blipFill>
                <a:blip r:embed="rId6"/>
                <a:stretch>
                  <a:fillRect/>
                </a:stretch>
              </p:blipFill>
              <p:spPr>
                <a:xfrm>
                  <a:off x="15566" y="-485"/>
                  <a:ext cx="3909" cy="3909"/>
                </a:xfrm>
                <a:prstGeom prst="rect">
                  <a:avLst/>
                </a:prstGeom>
              </p:spPr>
            </p:pic>
            <p:pic>
              <p:nvPicPr>
                <p:cNvPr id="76" name="图片 75" descr="书本"/>
                <p:cNvPicPr>
                  <a:picLocks noChangeAspect="1"/>
                </p:cNvPicPr>
                <p:nvPr/>
              </p:nvPicPr>
              <p:blipFill>
                <a:blip r:embed="rId5"/>
                <a:stretch>
                  <a:fillRect/>
                </a:stretch>
              </p:blipFill>
              <p:spPr>
                <a:xfrm>
                  <a:off x="-655" y="-524"/>
                  <a:ext cx="3055" cy="3055"/>
                </a:xfrm>
                <a:prstGeom prst="rect">
                  <a:avLst/>
                </a:prstGeom>
              </p:spPr>
            </p:pic>
            <p:pic>
              <p:nvPicPr>
                <p:cNvPr id="40" name="图片 39" descr="纸张"/>
                <p:cNvPicPr>
                  <a:picLocks noChangeAspect="1"/>
                </p:cNvPicPr>
                <p:nvPr/>
              </p:nvPicPr>
              <p:blipFill>
                <a:blip r:embed="rId7"/>
                <a:stretch>
                  <a:fillRect/>
                </a:stretch>
              </p:blipFill>
              <p:spPr>
                <a:xfrm>
                  <a:off x="9355" y="7395"/>
                  <a:ext cx="3672" cy="3672"/>
                </a:xfrm>
                <a:prstGeom prst="rect">
                  <a:avLst/>
                </a:prstGeom>
              </p:spPr>
            </p:pic>
            <p:pic>
              <p:nvPicPr>
                <p:cNvPr id="78" name="图片 12" descr="笔">
                  <a:extLst>
                    <a:ext uri="{FF2B5EF4-FFF2-40B4-BE49-F238E27FC236}">
                      <a16:creationId xmlns:a16="http://schemas.microsoft.com/office/drawing/2014/main" id="{A0AD79FE-BE13-4779-A6CD-C3ACBAA22760}"/>
                    </a:ext>
                  </a:extLst>
                </p:cNvPr>
                <p:cNvPicPr>
                  <a:picLocks noChangeAspect="1"/>
                </p:cNvPicPr>
                <p:nvPr>
                  <p:custDataLst>
                    <p:tags r:id="rId2"/>
                  </p:custDataLst>
                </p:nvPr>
              </p:nvPicPr>
              <p:blipFill>
                <a:blip r:embed="rId6"/>
                <a:stretch>
                  <a:fillRect/>
                </a:stretch>
              </p:blipFill>
              <p:spPr>
                <a:xfrm rot="10595716">
                  <a:off x="-710" y="7682"/>
                  <a:ext cx="3909" cy="3909"/>
                </a:xfrm>
                <a:prstGeom prst="rect">
                  <a:avLst/>
                </a:prstGeom>
              </p:spPr>
            </p:pic>
          </p:grpSp>
          <p:sp>
            <p:nvSpPr>
              <p:cNvPr id="6" name="圆角矩形 5"/>
              <p:cNvSpPr/>
              <p:nvPr/>
            </p:nvSpPr>
            <p:spPr>
              <a:xfrm flipH="1">
                <a:off x="907" y="803"/>
                <a:ext cx="17632" cy="9441"/>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grpSp>
      <p:pic>
        <p:nvPicPr>
          <p:cNvPr id="84" name="Picture 83">
            <a:extLst>
              <a:ext uri="{FF2B5EF4-FFF2-40B4-BE49-F238E27FC236}">
                <a16:creationId xmlns:a16="http://schemas.microsoft.com/office/drawing/2014/main" id="{4262AE0A-E2F7-4BAE-8492-46A291C0580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6404" b="91754" l="10000" r="90000">
                        <a14:foregroundMark x1="36000" y1="6491" x2="56333" y2="7632"/>
                        <a14:foregroundMark x1="51778" y1="63509" x2="53222" y2="70000"/>
                        <a14:foregroundMark x1="48556" y1="52807" x2="49556" y2="60702"/>
                        <a14:foregroundMark x1="46778" y1="56754" x2="48889" y2="64912"/>
                        <a14:foregroundMark x1="43111" y1="55351" x2="45333" y2="62632"/>
                        <a14:foregroundMark x1="51000" y1="53596" x2="52778" y2="57544"/>
                        <a14:foregroundMark x1="52444" y1="57544" x2="52111" y2="59298"/>
                        <a14:foregroundMark x1="39556" y1="90877" x2="39556" y2="90877"/>
                        <a14:foregroundMark x1="57111" y1="91754" x2="57111" y2="91754"/>
                      </a14:backgroundRemoval>
                    </a14:imgEffect>
                  </a14:imgLayer>
                </a14:imgProps>
              </a:ext>
              <a:ext uri="{28A0092B-C50C-407E-A947-70E740481C1C}">
                <a14:useLocalDpi xmlns:a14="http://schemas.microsoft.com/office/drawing/2010/main" val="0"/>
              </a:ext>
            </a:extLst>
          </a:blip>
          <a:stretch>
            <a:fillRect/>
          </a:stretch>
        </p:blipFill>
        <p:spPr>
          <a:xfrm>
            <a:off x="-131333" y="2035172"/>
            <a:ext cx="2378151" cy="3012325"/>
          </a:xfrm>
          <a:prstGeom prst="rect">
            <a:avLst/>
          </a:prstGeom>
        </p:spPr>
      </p:pic>
      <p:sp>
        <p:nvSpPr>
          <p:cNvPr id="44" name="TextBox 43">
            <a:extLst>
              <a:ext uri="{FF2B5EF4-FFF2-40B4-BE49-F238E27FC236}">
                <a16:creationId xmlns:a16="http://schemas.microsoft.com/office/drawing/2014/main" id="{2508417C-4C67-459A-B652-7F51CE697FCF}"/>
              </a:ext>
            </a:extLst>
          </p:cNvPr>
          <p:cNvSpPr txBox="1"/>
          <p:nvPr/>
        </p:nvSpPr>
        <p:spPr>
          <a:xfrm>
            <a:off x="1827221" y="1463366"/>
            <a:ext cx="4840514" cy="2169825"/>
          </a:xfrm>
          <a:prstGeom prst="rect">
            <a:avLst/>
          </a:prstGeom>
          <a:noFill/>
        </p:spPr>
        <p:txBody>
          <a:bodyPr wrap="square">
            <a:spAutoFit/>
          </a:bodyPr>
          <a:lstStyle/>
          <a:p>
            <a:pPr algn="ctr">
              <a:lnSpc>
                <a:spcPct val="200000"/>
              </a:lnSpc>
            </a:pPr>
            <a:r>
              <a:rPr lang="en-US" sz="3600">
                <a:solidFill>
                  <a:srgbClr val="FF0000"/>
                </a:solidFill>
                <a:latin typeface="Arial" panose="020B0604020202020204" pitchFamily="34" charset="0"/>
                <a:cs typeface="Arial" panose="020B0604020202020204" pitchFamily="34" charset="0"/>
              </a:rPr>
              <a:t>a)   </a:t>
            </a:r>
            <a:r>
              <a:rPr lang="en-US" sz="3600">
                <a:solidFill>
                  <a:srgbClr val="0070C0"/>
                </a:solidFill>
                <a:latin typeface="Arial" panose="020B0604020202020204" pitchFamily="34" charset="0"/>
                <a:cs typeface="Arial" panose="020B0604020202020204" pitchFamily="34" charset="0"/>
              </a:rPr>
              <a:t>.?.</a:t>
            </a:r>
            <a:r>
              <a:rPr lang="en-US" sz="3600">
                <a:solidFill>
                  <a:schemeClr val="tx1"/>
                </a:solidFill>
                <a:latin typeface="Arial" panose="020B0604020202020204" pitchFamily="34" charset="0"/>
                <a:cs typeface="Arial" panose="020B0604020202020204" pitchFamily="34" charset="0"/>
              </a:rPr>
              <a:t> : 8 = 2</a:t>
            </a:r>
          </a:p>
          <a:p>
            <a:pPr algn="ctr">
              <a:lnSpc>
                <a:spcPct val="200000"/>
              </a:lnSpc>
            </a:pPr>
            <a:r>
              <a:rPr lang="en-US" sz="3600">
                <a:solidFill>
                  <a:srgbClr val="FF0000"/>
                </a:solidFill>
                <a:latin typeface="Arial" panose="020B0604020202020204" pitchFamily="34" charset="0"/>
                <a:cs typeface="Arial" panose="020B0604020202020204" pitchFamily="34" charset="0"/>
              </a:rPr>
              <a:t>b)  </a:t>
            </a:r>
            <a:r>
              <a:rPr lang="en-US" sz="3600">
                <a:solidFill>
                  <a:srgbClr val="0070C0"/>
                </a:solidFill>
                <a:latin typeface="Arial" panose="020B0604020202020204" pitchFamily="34" charset="0"/>
                <a:cs typeface="Arial" panose="020B0604020202020204" pitchFamily="34" charset="0"/>
              </a:rPr>
              <a:t>.?.</a:t>
            </a:r>
            <a:r>
              <a:rPr lang="en-US" sz="3600">
                <a:solidFill>
                  <a:schemeClr val="tx1"/>
                </a:solidFill>
                <a:latin typeface="Arial" panose="020B0604020202020204" pitchFamily="34" charset="0"/>
                <a:cs typeface="Arial" panose="020B0604020202020204" pitchFamily="34" charset="0"/>
              </a:rPr>
              <a:t> : 9 = 5</a:t>
            </a:r>
          </a:p>
        </p:txBody>
      </p:sp>
      <p:sp>
        <p:nvSpPr>
          <p:cNvPr id="49" name="Isosceles Triangle 48">
            <a:extLst>
              <a:ext uri="{FF2B5EF4-FFF2-40B4-BE49-F238E27FC236}">
                <a16:creationId xmlns:a16="http://schemas.microsoft.com/office/drawing/2014/main" id="{A9E6F4D1-3C68-445F-9994-238F4478C965}"/>
              </a:ext>
            </a:extLst>
          </p:cNvPr>
          <p:cNvSpPr/>
          <p:nvPr/>
        </p:nvSpPr>
        <p:spPr>
          <a:xfrm>
            <a:off x="1954932" y="503184"/>
            <a:ext cx="682763" cy="520780"/>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4800">
                <a:latin typeface="Times New Roman" panose="02020603050405020304" pitchFamily="18" charset="0"/>
                <a:cs typeface="Times New Roman" panose="02020603050405020304" pitchFamily="18" charset="0"/>
              </a:rPr>
              <a:t>1</a:t>
            </a:r>
          </a:p>
        </p:txBody>
      </p:sp>
      <p:sp>
        <p:nvSpPr>
          <p:cNvPr id="50" name="TextBox 49">
            <a:extLst>
              <a:ext uri="{FF2B5EF4-FFF2-40B4-BE49-F238E27FC236}">
                <a16:creationId xmlns:a16="http://schemas.microsoft.com/office/drawing/2014/main" id="{E72A93DA-AFF1-421E-9AFF-4DA9D1297994}"/>
              </a:ext>
            </a:extLst>
          </p:cNvPr>
          <p:cNvSpPr txBox="1"/>
          <p:nvPr/>
        </p:nvSpPr>
        <p:spPr>
          <a:xfrm>
            <a:off x="2731325" y="526411"/>
            <a:ext cx="4840514" cy="646331"/>
          </a:xfrm>
          <a:prstGeom prst="rect">
            <a:avLst/>
          </a:prstGeom>
          <a:noFill/>
        </p:spPr>
        <p:txBody>
          <a:bodyPr wrap="square">
            <a:spAutoFit/>
          </a:bodyPr>
          <a:lstStyle/>
          <a:p>
            <a:r>
              <a:rPr kumimoji="0" lang="en-US" sz="3600" b="0" i="0" u="none" strike="noStrike" kern="1200" cap="none" spc="0" normalizeH="0" baseline="0" noProof="0">
                <a:ln>
                  <a:noFill/>
                </a:ln>
                <a:effectLst/>
                <a:uLnTx/>
                <a:uFillTx/>
                <a:latin typeface="Arial" panose="020B0604020202020204" pitchFamily="34" charset="0"/>
                <a:cs typeface="Arial" panose="020B0604020202020204" pitchFamily="34" charset="0"/>
              </a:rPr>
              <a:t>Tìm số bị</a:t>
            </a:r>
            <a:r>
              <a:rPr kumimoji="0" lang="en-US" sz="3600" b="0" i="0" u="none" strike="noStrike" kern="1200" cap="none" spc="0" normalizeH="0" noProof="0">
                <a:ln>
                  <a:noFill/>
                </a:ln>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a:ln>
                  <a:noFill/>
                </a:ln>
                <a:effectLst/>
                <a:uLnTx/>
                <a:uFillTx/>
                <a:latin typeface="Arial" panose="020B0604020202020204" pitchFamily="34" charset="0"/>
                <a:cs typeface="Arial" panose="020B0604020202020204" pitchFamily="34" charset="0"/>
              </a:rPr>
              <a:t>chia</a:t>
            </a:r>
            <a:endParaRPr lang="en-US" sz="3600"/>
          </a:p>
        </p:txBody>
      </p:sp>
    </p:spTree>
    <p:extLst>
      <p:ext uri="{BB962C8B-B14F-4D97-AF65-F5344CB8AC3E}">
        <p14:creationId xmlns:p14="http://schemas.microsoft.com/office/powerpoint/2010/main" val="2178715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6CBCF8-2CE8-481A-95D2-4D44E0012647}"/>
              </a:ext>
            </a:extLst>
          </p:cNvPr>
          <p:cNvGrpSpPr/>
          <p:nvPr/>
        </p:nvGrpSpPr>
        <p:grpSpPr>
          <a:xfrm>
            <a:off x="-454593" y="-313135"/>
            <a:ext cx="9613107" cy="5769769"/>
            <a:chOff x="-338137" y="-249556"/>
            <a:chExt cx="9613107" cy="5769769"/>
          </a:xfrm>
        </p:grpSpPr>
        <p:grpSp>
          <p:nvGrpSpPr>
            <p:cNvPr id="63" name="组合 62"/>
            <p:cNvGrpSpPr/>
            <p:nvPr/>
          </p:nvGrpSpPr>
          <p:grpSpPr>
            <a:xfrm>
              <a:off x="-953" y="-36195"/>
              <a:ext cx="9153525" cy="5306378"/>
              <a:chOff x="-2" y="-76"/>
              <a:chExt cx="19220" cy="11142"/>
            </a:xfrm>
          </p:grpSpPr>
          <p:grpSp>
            <p:nvGrpSpPr>
              <p:cNvPr id="48" name="组合 47"/>
              <p:cNvGrpSpPr/>
              <p:nvPr/>
            </p:nvGrpSpPr>
            <p:grpSpPr>
              <a:xfrm rot="5400000">
                <a:off x="4736" y="-3915"/>
                <a:ext cx="9744" cy="19220"/>
                <a:chOff x="4789" y="266"/>
                <a:chExt cx="9744" cy="11143"/>
              </a:xfrm>
            </p:grpSpPr>
            <p:cxnSp>
              <p:nvCxnSpPr>
                <p:cNvPr id="52" name="直接连接符 51"/>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499" y="-76"/>
                <a:ext cx="18096" cy="11142"/>
                <a:chOff x="613" y="266"/>
                <a:chExt cx="18096" cy="11142"/>
              </a:xfrm>
            </p:grpSpPr>
            <p:cxnSp>
              <p:nvCxnSpPr>
                <p:cNvPr id="24" name="直接连接符 23"/>
                <p:cNvCxnSpPr/>
                <p:nvPr/>
              </p:nvCxnSpPr>
              <p:spPr>
                <a:xfrm>
                  <a:off x="61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200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39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592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731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870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75" name="图片 75" descr="书本">
              <a:extLst>
                <a:ext uri="{FF2B5EF4-FFF2-40B4-BE49-F238E27FC236}">
                  <a16:creationId xmlns:a16="http://schemas.microsoft.com/office/drawing/2014/main" id="{59EB840F-82D0-4762-AFA4-6B60A5194851}"/>
                </a:ext>
              </a:extLst>
            </p:cNvPr>
            <p:cNvPicPr>
              <a:picLocks noChangeAspect="1"/>
            </p:cNvPicPr>
            <p:nvPr/>
          </p:nvPicPr>
          <p:blipFill>
            <a:blip r:embed="rId5"/>
            <a:stretch>
              <a:fillRect/>
            </a:stretch>
          </p:blipFill>
          <p:spPr>
            <a:xfrm>
              <a:off x="7724299" y="3870007"/>
              <a:ext cx="1454944" cy="1454944"/>
            </a:xfrm>
            <a:prstGeom prst="rect">
              <a:avLst/>
            </a:prstGeom>
          </p:spPr>
        </p:pic>
        <p:grpSp>
          <p:nvGrpSpPr>
            <p:cNvPr id="8" name="组合 7"/>
            <p:cNvGrpSpPr/>
            <p:nvPr/>
          </p:nvGrpSpPr>
          <p:grpSpPr>
            <a:xfrm>
              <a:off x="-338137" y="-249556"/>
              <a:ext cx="9613107" cy="5769769"/>
              <a:chOff x="-710" y="-524"/>
              <a:chExt cx="20185" cy="12115"/>
            </a:xfrm>
          </p:grpSpPr>
          <p:grpSp>
            <p:nvGrpSpPr>
              <p:cNvPr id="42" name="组合 41"/>
              <p:cNvGrpSpPr/>
              <p:nvPr/>
            </p:nvGrpSpPr>
            <p:grpSpPr>
              <a:xfrm>
                <a:off x="-710" y="-524"/>
                <a:ext cx="20185" cy="12115"/>
                <a:chOff x="-710" y="-524"/>
                <a:chExt cx="20185" cy="12115"/>
              </a:xfrm>
            </p:grpSpPr>
            <p:pic>
              <p:nvPicPr>
                <p:cNvPr id="13" name="图片 12" descr="笔"/>
                <p:cNvPicPr>
                  <a:picLocks noChangeAspect="1"/>
                </p:cNvPicPr>
                <p:nvPr>
                  <p:custDataLst>
                    <p:tags r:id="rId1"/>
                  </p:custDataLst>
                </p:nvPr>
              </p:nvPicPr>
              <p:blipFill>
                <a:blip r:embed="rId6"/>
                <a:stretch>
                  <a:fillRect/>
                </a:stretch>
              </p:blipFill>
              <p:spPr>
                <a:xfrm>
                  <a:off x="15566" y="-485"/>
                  <a:ext cx="3909" cy="3909"/>
                </a:xfrm>
                <a:prstGeom prst="rect">
                  <a:avLst/>
                </a:prstGeom>
              </p:spPr>
            </p:pic>
            <p:pic>
              <p:nvPicPr>
                <p:cNvPr id="76" name="图片 75" descr="书本"/>
                <p:cNvPicPr>
                  <a:picLocks noChangeAspect="1"/>
                </p:cNvPicPr>
                <p:nvPr/>
              </p:nvPicPr>
              <p:blipFill>
                <a:blip r:embed="rId5"/>
                <a:stretch>
                  <a:fillRect/>
                </a:stretch>
              </p:blipFill>
              <p:spPr>
                <a:xfrm>
                  <a:off x="-655" y="-524"/>
                  <a:ext cx="3055" cy="3055"/>
                </a:xfrm>
                <a:prstGeom prst="rect">
                  <a:avLst/>
                </a:prstGeom>
              </p:spPr>
            </p:pic>
            <p:pic>
              <p:nvPicPr>
                <p:cNvPr id="40" name="图片 39" descr="纸张"/>
                <p:cNvPicPr>
                  <a:picLocks noChangeAspect="1"/>
                </p:cNvPicPr>
                <p:nvPr/>
              </p:nvPicPr>
              <p:blipFill>
                <a:blip r:embed="rId7"/>
                <a:stretch>
                  <a:fillRect/>
                </a:stretch>
              </p:blipFill>
              <p:spPr>
                <a:xfrm>
                  <a:off x="9355" y="7395"/>
                  <a:ext cx="3672" cy="3672"/>
                </a:xfrm>
                <a:prstGeom prst="rect">
                  <a:avLst/>
                </a:prstGeom>
              </p:spPr>
            </p:pic>
            <p:pic>
              <p:nvPicPr>
                <p:cNvPr id="78" name="图片 12" descr="笔">
                  <a:extLst>
                    <a:ext uri="{FF2B5EF4-FFF2-40B4-BE49-F238E27FC236}">
                      <a16:creationId xmlns:a16="http://schemas.microsoft.com/office/drawing/2014/main" id="{A0AD79FE-BE13-4779-A6CD-C3ACBAA22760}"/>
                    </a:ext>
                  </a:extLst>
                </p:cNvPr>
                <p:cNvPicPr>
                  <a:picLocks noChangeAspect="1"/>
                </p:cNvPicPr>
                <p:nvPr>
                  <p:custDataLst>
                    <p:tags r:id="rId2"/>
                  </p:custDataLst>
                </p:nvPr>
              </p:nvPicPr>
              <p:blipFill>
                <a:blip r:embed="rId6"/>
                <a:stretch>
                  <a:fillRect/>
                </a:stretch>
              </p:blipFill>
              <p:spPr>
                <a:xfrm rot="10595716">
                  <a:off x="-710" y="7682"/>
                  <a:ext cx="3909" cy="3909"/>
                </a:xfrm>
                <a:prstGeom prst="rect">
                  <a:avLst/>
                </a:prstGeom>
              </p:spPr>
            </p:pic>
          </p:grpSp>
          <p:sp>
            <p:nvSpPr>
              <p:cNvPr id="6" name="圆角矩形 5"/>
              <p:cNvSpPr/>
              <p:nvPr/>
            </p:nvSpPr>
            <p:spPr>
              <a:xfrm flipH="1">
                <a:off x="907" y="803"/>
                <a:ext cx="17632" cy="9441"/>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grpSp>
      <p:pic>
        <p:nvPicPr>
          <p:cNvPr id="84" name="Picture 83">
            <a:extLst>
              <a:ext uri="{FF2B5EF4-FFF2-40B4-BE49-F238E27FC236}">
                <a16:creationId xmlns:a16="http://schemas.microsoft.com/office/drawing/2014/main" id="{4262AE0A-E2F7-4BAE-8492-46A291C0580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6404" b="91754" l="10000" r="90000">
                        <a14:foregroundMark x1="36000" y1="6491" x2="56333" y2="7632"/>
                        <a14:foregroundMark x1="51778" y1="63509" x2="53222" y2="70000"/>
                        <a14:foregroundMark x1="48556" y1="52807" x2="49556" y2="60702"/>
                        <a14:foregroundMark x1="46778" y1="56754" x2="48889" y2="64912"/>
                        <a14:foregroundMark x1="43111" y1="55351" x2="45333" y2="62632"/>
                        <a14:foregroundMark x1="51000" y1="53596" x2="52778" y2="57544"/>
                        <a14:foregroundMark x1="52444" y1="57544" x2="52111" y2="59298"/>
                        <a14:foregroundMark x1="39556" y1="90877" x2="39556" y2="90877"/>
                        <a14:foregroundMark x1="57111" y1="91754" x2="57111" y2="91754"/>
                      </a14:backgroundRemoval>
                    </a14:imgEffect>
                  </a14:imgLayer>
                </a14:imgProps>
              </a:ext>
              <a:ext uri="{28A0092B-C50C-407E-A947-70E740481C1C}">
                <a14:useLocalDpi xmlns:a14="http://schemas.microsoft.com/office/drawing/2010/main" val="0"/>
              </a:ext>
            </a:extLst>
          </a:blip>
          <a:stretch>
            <a:fillRect/>
          </a:stretch>
        </p:blipFill>
        <p:spPr>
          <a:xfrm>
            <a:off x="-580660" y="2293858"/>
            <a:ext cx="2378151" cy="3012325"/>
          </a:xfrm>
          <a:prstGeom prst="rect">
            <a:avLst/>
          </a:prstGeom>
        </p:spPr>
      </p:pic>
      <p:sp>
        <p:nvSpPr>
          <p:cNvPr id="49" name="Isosceles Triangle 48">
            <a:extLst>
              <a:ext uri="{FF2B5EF4-FFF2-40B4-BE49-F238E27FC236}">
                <a16:creationId xmlns:a16="http://schemas.microsoft.com/office/drawing/2014/main" id="{A9E6F4D1-3C68-445F-9994-238F4478C965}"/>
              </a:ext>
            </a:extLst>
          </p:cNvPr>
          <p:cNvSpPr/>
          <p:nvPr/>
        </p:nvSpPr>
        <p:spPr>
          <a:xfrm>
            <a:off x="751474" y="501392"/>
            <a:ext cx="682763" cy="520780"/>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a:t>
            </a:r>
          </a:p>
        </p:txBody>
      </p:sp>
      <p:sp>
        <p:nvSpPr>
          <p:cNvPr id="50" name="TextBox 49">
            <a:extLst>
              <a:ext uri="{FF2B5EF4-FFF2-40B4-BE49-F238E27FC236}">
                <a16:creationId xmlns:a16="http://schemas.microsoft.com/office/drawing/2014/main" id="{E72A93DA-AFF1-421E-9AFF-4DA9D1297994}"/>
              </a:ext>
            </a:extLst>
          </p:cNvPr>
          <p:cNvSpPr txBox="1"/>
          <p:nvPr/>
        </p:nvSpPr>
        <p:spPr>
          <a:xfrm>
            <a:off x="1527867" y="524619"/>
            <a:ext cx="4840514" cy="646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Tìm số bị chia</a:t>
            </a:r>
            <a:endParaRPr kumimoji="0" lang="en-US" sz="3600" b="0" i="0" u="none" strike="noStrike" kern="1200" cap="none" spc="0" normalizeH="0" baseline="0" noProof="0">
              <a:ln>
                <a:noFill/>
              </a:ln>
              <a:solidFill>
                <a:prstClr val="black"/>
              </a:solidFill>
              <a:effectLst/>
              <a:uLnTx/>
              <a:uFillTx/>
              <a:latin typeface="字魂105号-简雅黑"/>
              <a:cs typeface="+mn-cs"/>
            </a:endParaRPr>
          </a:p>
        </p:txBody>
      </p:sp>
      <p:sp>
        <p:nvSpPr>
          <p:cNvPr id="68" name="Speech Bubble: Rectangle with Corners Rounded 67">
            <a:extLst>
              <a:ext uri="{FF2B5EF4-FFF2-40B4-BE49-F238E27FC236}">
                <a16:creationId xmlns:a16="http://schemas.microsoft.com/office/drawing/2014/main" id="{4AE31578-54CB-4849-8D88-AC680D4EDE79}"/>
              </a:ext>
            </a:extLst>
          </p:cNvPr>
          <p:cNvSpPr/>
          <p:nvPr/>
        </p:nvSpPr>
        <p:spPr>
          <a:xfrm>
            <a:off x="810800" y="1242947"/>
            <a:ext cx="7113999" cy="639603"/>
          </a:xfrm>
          <a:prstGeom prst="wedgeRoundRectCallout">
            <a:avLst>
              <a:gd name="adj1" fmla="val -26840"/>
              <a:gd name="adj2" fmla="val 41583"/>
              <a:gd name="adj3" fmla="val 16667"/>
            </a:avLst>
          </a:prstGeom>
          <a:solidFill>
            <a:srgbClr val="CCF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srgbClr val="C00000"/>
                </a:solidFill>
                <a:latin typeface="Arial" panose="020B0604020202020204" pitchFamily="34" charset="0"/>
                <a:cs typeface="Arial" panose="020B0604020202020204" pitchFamily="34" charset="0"/>
              </a:rPr>
              <a:t>a)      .?.      :      8      =      2</a:t>
            </a:r>
          </a:p>
        </p:txBody>
      </p:sp>
      <p:pic>
        <p:nvPicPr>
          <p:cNvPr id="69" name="Picture 68">
            <a:extLst>
              <a:ext uri="{FF2B5EF4-FFF2-40B4-BE49-F238E27FC236}">
                <a16:creationId xmlns:a16="http://schemas.microsoft.com/office/drawing/2014/main" id="{3F56A7A8-EC48-484E-879C-183E59784D8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2498" y="1885163"/>
            <a:ext cx="1452045" cy="1061436"/>
          </a:xfrm>
          <a:prstGeom prst="rect">
            <a:avLst/>
          </a:prstGeom>
        </p:spPr>
      </p:pic>
      <p:pic>
        <p:nvPicPr>
          <p:cNvPr id="70" name="Picture 69">
            <a:extLst>
              <a:ext uri="{FF2B5EF4-FFF2-40B4-BE49-F238E27FC236}">
                <a16:creationId xmlns:a16="http://schemas.microsoft.com/office/drawing/2014/main" id="{AD237293-3B1E-44C6-B822-1BC9CDD2AE5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41159"/>
          <a:stretch/>
        </p:blipFill>
        <p:spPr>
          <a:xfrm>
            <a:off x="1996888" y="1879818"/>
            <a:ext cx="2093822" cy="1061436"/>
          </a:xfrm>
          <a:prstGeom prst="rect">
            <a:avLst/>
          </a:prstGeom>
        </p:spPr>
      </p:pic>
      <p:pic>
        <p:nvPicPr>
          <p:cNvPr id="71" name="Picture 70">
            <a:extLst>
              <a:ext uri="{FF2B5EF4-FFF2-40B4-BE49-F238E27FC236}">
                <a16:creationId xmlns:a16="http://schemas.microsoft.com/office/drawing/2014/main" id="{226F714D-9D12-4EC0-AFBF-55AB27082E8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7070"/>
          <a:stretch/>
        </p:blipFill>
        <p:spPr>
          <a:xfrm>
            <a:off x="4111341" y="1885162"/>
            <a:ext cx="1527647" cy="1061435"/>
          </a:xfrm>
          <a:prstGeom prst="rect">
            <a:avLst/>
          </a:prstGeom>
        </p:spPr>
      </p:pic>
      <p:pic>
        <p:nvPicPr>
          <p:cNvPr id="72" name="Picture 71">
            <a:extLst>
              <a:ext uri="{FF2B5EF4-FFF2-40B4-BE49-F238E27FC236}">
                <a16:creationId xmlns:a16="http://schemas.microsoft.com/office/drawing/2014/main" id="{337D509A-7F0E-4D43-B7B8-3DA037E3094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94853" y="3129845"/>
            <a:ext cx="4791091" cy="1765324"/>
          </a:xfrm>
          <a:prstGeom prst="rect">
            <a:avLst/>
          </a:prstGeom>
        </p:spPr>
      </p:pic>
      <p:sp>
        <p:nvSpPr>
          <p:cNvPr id="3" name="Speech Bubble: Rectangle with Corners Rounded 2">
            <a:extLst>
              <a:ext uri="{FF2B5EF4-FFF2-40B4-BE49-F238E27FC236}">
                <a16:creationId xmlns:a16="http://schemas.microsoft.com/office/drawing/2014/main" id="{1ED80494-52A4-48EA-A518-A11FF5893206}"/>
              </a:ext>
            </a:extLst>
          </p:cNvPr>
          <p:cNvSpPr/>
          <p:nvPr/>
        </p:nvSpPr>
        <p:spPr>
          <a:xfrm>
            <a:off x="2789864" y="3351445"/>
            <a:ext cx="3409477" cy="1033459"/>
          </a:xfrm>
          <a:prstGeom prst="wedgeRoundRectCallout">
            <a:avLst>
              <a:gd name="adj1" fmla="val 49834"/>
              <a:gd name="adj2" fmla="val -1312"/>
              <a:gd name="adj3" fmla="val 16667"/>
            </a:avLst>
          </a:prstGeom>
          <a:solidFill>
            <a:srgbClr val="C3EBFD"/>
          </a:solidFill>
          <a:ln>
            <a:solidFill>
              <a:srgbClr val="C3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rPr>
              <a:t>2 x 8 = 16</a:t>
            </a:r>
          </a:p>
        </p:txBody>
      </p:sp>
      <p:sp>
        <p:nvSpPr>
          <p:cNvPr id="73" name="Speech Bubble: Rectangle with Corners Rounded 72">
            <a:extLst>
              <a:ext uri="{FF2B5EF4-FFF2-40B4-BE49-F238E27FC236}">
                <a16:creationId xmlns:a16="http://schemas.microsoft.com/office/drawing/2014/main" id="{E640C72F-7D94-4AA2-A424-8FF67E40FE7E}"/>
              </a:ext>
            </a:extLst>
          </p:cNvPr>
          <p:cNvSpPr/>
          <p:nvPr/>
        </p:nvSpPr>
        <p:spPr>
          <a:xfrm>
            <a:off x="2547900" y="1342482"/>
            <a:ext cx="874658" cy="529977"/>
          </a:xfrm>
          <a:prstGeom prst="wedgeRoundRectCallout">
            <a:avLst>
              <a:gd name="adj1" fmla="val -26840"/>
              <a:gd name="adj2" fmla="val 41583"/>
              <a:gd name="adj3" fmla="val 16667"/>
            </a:avLst>
          </a:prstGeom>
          <a:solidFill>
            <a:srgbClr val="CCF9FF"/>
          </a:solidFill>
          <a:ln>
            <a:solidFill>
              <a:srgbClr val="CCF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7030A0"/>
                </a:solidFill>
                <a:latin typeface="Arial" panose="020B0604020202020204" pitchFamily="34" charset="0"/>
                <a:cs typeface="Arial" panose="020B0604020202020204" pitchFamily="34" charset="0"/>
              </a:rPr>
              <a:t>16</a:t>
            </a:r>
          </a:p>
        </p:txBody>
      </p:sp>
    </p:spTree>
    <p:extLst>
      <p:ext uri="{BB962C8B-B14F-4D97-AF65-F5344CB8AC3E}">
        <p14:creationId xmlns:p14="http://schemas.microsoft.com/office/powerpoint/2010/main" val="1307549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0-#ppt_w/2"/>
                                          </p:val>
                                        </p:tav>
                                        <p:tav tm="100000">
                                          <p:val>
                                            <p:strVal val="#ppt_x"/>
                                          </p:val>
                                        </p:tav>
                                      </p:tavLst>
                                    </p:anim>
                                    <p:anim calcmode="lin" valueType="num">
                                      <p:cBhvr additive="base">
                                        <p:cTn id="8" dur="50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fade">
                                      <p:cBhvr>
                                        <p:cTn id="13" dur="1000"/>
                                        <p:tgtEl>
                                          <p:spTgt spid="70"/>
                                        </p:tgtEl>
                                      </p:cBhvr>
                                    </p:animEffect>
                                    <p:anim calcmode="lin" valueType="num">
                                      <p:cBhvr>
                                        <p:cTn id="14" dur="1000" fill="hold"/>
                                        <p:tgtEl>
                                          <p:spTgt spid="70"/>
                                        </p:tgtEl>
                                        <p:attrNameLst>
                                          <p:attrName>ppt_x</p:attrName>
                                        </p:attrNameLst>
                                      </p:cBhvr>
                                      <p:tavLst>
                                        <p:tav tm="0">
                                          <p:val>
                                            <p:strVal val="#ppt_x"/>
                                          </p:val>
                                        </p:tav>
                                        <p:tav tm="100000">
                                          <p:val>
                                            <p:strVal val="#ppt_x"/>
                                          </p:val>
                                        </p:tav>
                                      </p:tavLst>
                                    </p:anim>
                                    <p:anim calcmode="lin" valueType="num">
                                      <p:cBhvr>
                                        <p:cTn id="15"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1000"/>
                                        <p:tgtEl>
                                          <p:spTgt spid="71"/>
                                        </p:tgtEl>
                                      </p:cBhvr>
                                    </p:animEffect>
                                    <p:anim calcmode="lin" valueType="num">
                                      <p:cBhvr>
                                        <p:cTn id="21" dur="1000" fill="hold"/>
                                        <p:tgtEl>
                                          <p:spTgt spid="71"/>
                                        </p:tgtEl>
                                        <p:attrNameLst>
                                          <p:attrName>ppt_x</p:attrName>
                                        </p:attrNameLst>
                                      </p:cBhvr>
                                      <p:tavLst>
                                        <p:tav tm="0">
                                          <p:val>
                                            <p:strVal val="#ppt_x"/>
                                          </p:val>
                                        </p:tav>
                                        <p:tav tm="100000">
                                          <p:val>
                                            <p:strVal val="#ppt_x"/>
                                          </p:val>
                                        </p:tav>
                                      </p:tavLst>
                                    </p:anim>
                                    <p:anim calcmode="lin" valueType="num">
                                      <p:cBhvr>
                                        <p:cTn id="22"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1000"/>
                                        <p:tgtEl>
                                          <p:spTgt spid="69"/>
                                        </p:tgtEl>
                                      </p:cBhvr>
                                    </p:animEffect>
                                    <p:anim calcmode="lin" valueType="num">
                                      <p:cBhvr>
                                        <p:cTn id="28" dur="1000" fill="hold"/>
                                        <p:tgtEl>
                                          <p:spTgt spid="69"/>
                                        </p:tgtEl>
                                        <p:attrNameLst>
                                          <p:attrName>ppt_x</p:attrName>
                                        </p:attrNameLst>
                                      </p:cBhvr>
                                      <p:tavLst>
                                        <p:tav tm="0">
                                          <p:val>
                                            <p:strVal val="#ppt_x"/>
                                          </p:val>
                                        </p:tav>
                                        <p:tav tm="100000">
                                          <p:val>
                                            <p:strVal val="#ppt_x"/>
                                          </p:val>
                                        </p:tav>
                                      </p:tavLst>
                                    </p:anim>
                                    <p:anim calcmode="lin" valueType="num">
                                      <p:cBhvr>
                                        <p:cTn id="2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72"/>
                                        </p:tgtEl>
                                        <p:attrNameLst>
                                          <p:attrName>style.visibility</p:attrName>
                                        </p:attrNameLst>
                                      </p:cBhvr>
                                      <p:to>
                                        <p:strVal val="visible"/>
                                      </p:to>
                                    </p:set>
                                    <p:animEffect transition="in" filter="randombar(horizontal)">
                                      <p:cBhvr>
                                        <p:cTn id="34" dur="500"/>
                                        <p:tgtEl>
                                          <p:spTgt spid="7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randombar(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73"/>
                                        </p:tgtEl>
                                        <p:attrNameLst>
                                          <p:attrName>style.visibility</p:attrName>
                                        </p:attrNameLst>
                                      </p:cBhvr>
                                      <p:to>
                                        <p:strVal val="visible"/>
                                      </p:to>
                                    </p:set>
                                    <p:anim calcmode="lin" valueType="num">
                                      <p:cBhvr additive="base">
                                        <p:cTn id="44" dur="500" fill="hold"/>
                                        <p:tgtEl>
                                          <p:spTgt spid="73"/>
                                        </p:tgtEl>
                                        <p:attrNameLst>
                                          <p:attrName>ppt_x</p:attrName>
                                        </p:attrNameLst>
                                      </p:cBhvr>
                                      <p:tavLst>
                                        <p:tav tm="0">
                                          <p:val>
                                            <p:strVal val="0-#ppt_w/2"/>
                                          </p:val>
                                        </p:tav>
                                        <p:tav tm="100000">
                                          <p:val>
                                            <p:strVal val="#ppt_x"/>
                                          </p:val>
                                        </p:tav>
                                      </p:tavLst>
                                    </p:anim>
                                    <p:anim calcmode="lin" valueType="num">
                                      <p:cBhvr additive="base">
                                        <p:cTn id="45" dur="500" fill="hold"/>
                                        <p:tgtEl>
                                          <p:spTgt spid="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3" grpId="0" animBg="1"/>
      <p:bldP spid="7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6CBCF8-2CE8-481A-95D2-4D44E0012647}"/>
              </a:ext>
            </a:extLst>
          </p:cNvPr>
          <p:cNvGrpSpPr/>
          <p:nvPr/>
        </p:nvGrpSpPr>
        <p:grpSpPr>
          <a:xfrm>
            <a:off x="-454593" y="-313135"/>
            <a:ext cx="9613107" cy="5769769"/>
            <a:chOff x="-338137" y="-249556"/>
            <a:chExt cx="9613107" cy="5769769"/>
          </a:xfrm>
        </p:grpSpPr>
        <p:grpSp>
          <p:nvGrpSpPr>
            <p:cNvPr id="63" name="组合 62"/>
            <p:cNvGrpSpPr/>
            <p:nvPr/>
          </p:nvGrpSpPr>
          <p:grpSpPr>
            <a:xfrm>
              <a:off x="-953" y="-36195"/>
              <a:ext cx="9153525" cy="5306378"/>
              <a:chOff x="-2" y="-76"/>
              <a:chExt cx="19220" cy="11142"/>
            </a:xfrm>
          </p:grpSpPr>
          <p:grpSp>
            <p:nvGrpSpPr>
              <p:cNvPr id="48" name="组合 47"/>
              <p:cNvGrpSpPr/>
              <p:nvPr/>
            </p:nvGrpSpPr>
            <p:grpSpPr>
              <a:xfrm rot="5400000">
                <a:off x="4736" y="-3915"/>
                <a:ext cx="9744" cy="19220"/>
                <a:chOff x="4789" y="266"/>
                <a:chExt cx="9744" cy="11143"/>
              </a:xfrm>
            </p:grpSpPr>
            <p:cxnSp>
              <p:nvCxnSpPr>
                <p:cNvPr id="52" name="直接连接符 51"/>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499" y="-76"/>
                <a:ext cx="18096" cy="11142"/>
                <a:chOff x="613" y="266"/>
                <a:chExt cx="18096" cy="11142"/>
              </a:xfrm>
            </p:grpSpPr>
            <p:cxnSp>
              <p:nvCxnSpPr>
                <p:cNvPr id="24" name="直接连接符 23"/>
                <p:cNvCxnSpPr/>
                <p:nvPr/>
              </p:nvCxnSpPr>
              <p:spPr>
                <a:xfrm>
                  <a:off x="61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200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39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592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731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870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75" name="图片 75" descr="书本">
              <a:extLst>
                <a:ext uri="{FF2B5EF4-FFF2-40B4-BE49-F238E27FC236}">
                  <a16:creationId xmlns:a16="http://schemas.microsoft.com/office/drawing/2014/main" id="{59EB840F-82D0-4762-AFA4-6B60A5194851}"/>
                </a:ext>
              </a:extLst>
            </p:cNvPr>
            <p:cNvPicPr>
              <a:picLocks noChangeAspect="1"/>
            </p:cNvPicPr>
            <p:nvPr/>
          </p:nvPicPr>
          <p:blipFill>
            <a:blip r:embed="rId5"/>
            <a:stretch>
              <a:fillRect/>
            </a:stretch>
          </p:blipFill>
          <p:spPr>
            <a:xfrm>
              <a:off x="7724299" y="3870007"/>
              <a:ext cx="1454944" cy="1454944"/>
            </a:xfrm>
            <a:prstGeom prst="rect">
              <a:avLst/>
            </a:prstGeom>
          </p:spPr>
        </p:pic>
        <p:grpSp>
          <p:nvGrpSpPr>
            <p:cNvPr id="8" name="组合 7"/>
            <p:cNvGrpSpPr/>
            <p:nvPr/>
          </p:nvGrpSpPr>
          <p:grpSpPr>
            <a:xfrm>
              <a:off x="-338137" y="-249556"/>
              <a:ext cx="9613107" cy="5769769"/>
              <a:chOff x="-710" y="-524"/>
              <a:chExt cx="20185" cy="12115"/>
            </a:xfrm>
          </p:grpSpPr>
          <p:grpSp>
            <p:nvGrpSpPr>
              <p:cNvPr id="42" name="组合 41"/>
              <p:cNvGrpSpPr/>
              <p:nvPr/>
            </p:nvGrpSpPr>
            <p:grpSpPr>
              <a:xfrm>
                <a:off x="-710" y="-524"/>
                <a:ext cx="20185" cy="12115"/>
                <a:chOff x="-710" y="-524"/>
                <a:chExt cx="20185" cy="12115"/>
              </a:xfrm>
            </p:grpSpPr>
            <p:pic>
              <p:nvPicPr>
                <p:cNvPr id="13" name="图片 12" descr="笔"/>
                <p:cNvPicPr>
                  <a:picLocks noChangeAspect="1"/>
                </p:cNvPicPr>
                <p:nvPr>
                  <p:custDataLst>
                    <p:tags r:id="rId1"/>
                  </p:custDataLst>
                </p:nvPr>
              </p:nvPicPr>
              <p:blipFill>
                <a:blip r:embed="rId6"/>
                <a:stretch>
                  <a:fillRect/>
                </a:stretch>
              </p:blipFill>
              <p:spPr>
                <a:xfrm>
                  <a:off x="15566" y="-485"/>
                  <a:ext cx="3909" cy="3909"/>
                </a:xfrm>
                <a:prstGeom prst="rect">
                  <a:avLst/>
                </a:prstGeom>
              </p:spPr>
            </p:pic>
            <p:pic>
              <p:nvPicPr>
                <p:cNvPr id="76" name="图片 75" descr="书本"/>
                <p:cNvPicPr>
                  <a:picLocks noChangeAspect="1"/>
                </p:cNvPicPr>
                <p:nvPr/>
              </p:nvPicPr>
              <p:blipFill>
                <a:blip r:embed="rId5"/>
                <a:stretch>
                  <a:fillRect/>
                </a:stretch>
              </p:blipFill>
              <p:spPr>
                <a:xfrm>
                  <a:off x="-655" y="-524"/>
                  <a:ext cx="3055" cy="3055"/>
                </a:xfrm>
                <a:prstGeom prst="rect">
                  <a:avLst/>
                </a:prstGeom>
              </p:spPr>
            </p:pic>
            <p:pic>
              <p:nvPicPr>
                <p:cNvPr id="40" name="图片 39" descr="纸张"/>
                <p:cNvPicPr>
                  <a:picLocks noChangeAspect="1"/>
                </p:cNvPicPr>
                <p:nvPr/>
              </p:nvPicPr>
              <p:blipFill>
                <a:blip r:embed="rId7"/>
                <a:stretch>
                  <a:fillRect/>
                </a:stretch>
              </p:blipFill>
              <p:spPr>
                <a:xfrm>
                  <a:off x="9355" y="7395"/>
                  <a:ext cx="3672" cy="3672"/>
                </a:xfrm>
                <a:prstGeom prst="rect">
                  <a:avLst/>
                </a:prstGeom>
              </p:spPr>
            </p:pic>
            <p:pic>
              <p:nvPicPr>
                <p:cNvPr id="78" name="图片 12" descr="笔">
                  <a:extLst>
                    <a:ext uri="{FF2B5EF4-FFF2-40B4-BE49-F238E27FC236}">
                      <a16:creationId xmlns:a16="http://schemas.microsoft.com/office/drawing/2014/main" id="{A0AD79FE-BE13-4779-A6CD-C3ACBAA22760}"/>
                    </a:ext>
                  </a:extLst>
                </p:cNvPr>
                <p:cNvPicPr>
                  <a:picLocks noChangeAspect="1"/>
                </p:cNvPicPr>
                <p:nvPr>
                  <p:custDataLst>
                    <p:tags r:id="rId2"/>
                  </p:custDataLst>
                </p:nvPr>
              </p:nvPicPr>
              <p:blipFill>
                <a:blip r:embed="rId6"/>
                <a:stretch>
                  <a:fillRect/>
                </a:stretch>
              </p:blipFill>
              <p:spPr>
                <a:xfrm rot="10595716">
                  <a:off x="-710" y="7682"/>
                  <a:ext cx="3909" cy="3909"/>
                </a:xfrm>
                <a:prstGeom prst="rect">
                  <a:avLst/>
                </a:prstGeom>
              </p:spPr>
            </p:pic>
          </p:grpSp>
          <p:sp>
            <p:nvSpPr>
              <p:cNvPr id="6" name="圆角矩形 5"/>
              <p:cNvSpPr/>
              <p:nvPr/>
            </p:nvSpPr>
            <p:spPr>
              <a:xfrm flipH="1">
                <a:off x="907" y="803"/>
                <a:ext cx="17632" cy="9441"/>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grpSp>
      <p:pic>
        <p:nvPicPr>
          <p:cNvPr id="84" name="Picture 83">
            <a:extLst>
              <a:ext uri="{FF2B5EF4-FFF2-40B4-BE49-F238E27FC236}">
                <a16:creationId xmlns:a16="http://schemas.microsoft.com/office/drawing/2014/main" id="{4262AE0A-E2F7-4BAE-8492-46A291C0580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6404" b="91754" l="10000" r="90000">
                        <a14:foregroundMark x1="36000" y1="6491" x2="56333" y2="7632"/>
                        <a14:foregroundMark x1="51778" y1="63509" x2="53222" y2="70000"/>
                        <a14:foregroundMark x1="48556" y1="52807" x2="49556" y2="60702"/>
                        <a14:foregroundMark x1="46778" y1="56754" x2="48889" y2="64912"/>
                        <a14:foregroundMark x1="43111" y1="55351" x2="45333" y2="62632"/>
                        <a14:foregroundMark x1="51000" y1="53596" x2="52778" y2="57544"/>
                        <a14:foregroundMark x1="52444" y1="57544" x2="52111" y2="59298"/>
                        <a14:foregroundMark x1="39556" y1="90877" x2="39556" y2="90877"/>
                        <a14:foregroundMark x1="57111" y1="91754" x2="57111" y2="91754"/>
                      </a14:backgroundRemoval>
                    </a14:imgEffect>
                  </a14:imgLayer>
                </a14:imgProps>
              </a:ext>
              <a:ext uri="{28A0092B-C50C-407E-A947-70E740481C1C}">
                <a14:useLocalDpi xmlns:a14="http://schemas.microsoft.com/office/drawing/2010/main" val="0"/>
              </a:ext>
            </a:extLst>
          </a:blip>
          <a:stretch>
            <a:fillRect/>
          </a:stretch>
        </p:blipFill>
        <p:spPr>
          <a:xfrm>
            <a:off x="-580660" y="2293858"/>
            <a:ext cx="2378151" cy="3012325"/>
          </a:xfrm>
          <a:prstGeom prst="rect">
            <a:avLst/>
          </a:prstGeom>
        </p:spPr>
      </p:pic>
      <p:sp>
        <p:nvSpPr>
          <p:cNvPr id="49" name="Isosceles Triangle 48">
            <a:extLst>
              <a:ext uri="{FF2B5EF4-FFF2-40B4-BE49-F238E27FC236}">
                <a16:creationId xmlns:a16="http://schemas.microsoft.com/office/drawing/2014/main" id="{A9E6F4D1-3C68-445F-9994-238F4478C965}"/>
              </a:ext>
            </a:extLst>
          </p:cNvPr>
          <p:cNvSpPr/>
          <p:nvPr/>
        </p:nvSpPr>
        <p:spPr>
          <a:xfrm>
            <a:off x="751474" y="501392"/>
            <a:ext cx="682763" cy="520780"/>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a:t>
            </a:r>
          </a:p>
        </p:txBody>
      </p:sp>
      <p:sp>
        <p:nvSpPr>
          <p:cNvPr id="50" name="TextBox 49">
            <a:extLst>
              <a:ext uri="{FF2B5EF4-FFF2-40B4-BE49-F238E27FC236}">
                <a16:creationId xmlns:a16="http://schemas.microsoft.com/office/drawing/2014/main" id="{E72A93DA-AFF1-421E-9AFF-4DA9D1297994}"/>
              </a:ext>
            </a:extLst>
          </p:cNvPr>
          <p:cNvSpPr txBox="1"/>
          <p:nvPr/>
        </p:nvSpPr>
        <p:spPr>
          <a:xfrm>
            <a:off x="1527867" y="524619"/>
            <a:ext cx="4840514" cy="646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Tìm số bị chia</a:t>
            </a:r>
            <a:endParaRPr kumimoji="0" lang="en-US" sz="3600" b="0" i="0" u="none" strike="noStrike" kern="1200" cap="none" spc="0" normalizeH="0" baseline="0" noProof="0">
              <a:ln>
                <a:noFill/>
              </a:ln>
              <a:solidFill>
                <a:prstClr val="black"/>
              </a:solidFill>
              <a:effectLst/>
              <a:uLnTx/>
              <a:uFillTx/>
              <a:latin typeface="字魂105号-简雅黑"/>
              <a:cs typeface="+mn-cs"/>
            </a:endParaRPr>
          </a:p>
        </p:txBody>
      </p:sp>
      <p:sp>
        <p:nvSpPr>
          <p:cNvPr id="68" name="Speech Bubble: Rectangle with Corners Rounded 67">
            <a:extLst>
              <a:ext uri="{FF2B5EF4-FFF2-40B4-BE49-F238E27FC236}">
                <a16:creationId xmlns:a16="http://schemas.microsoft.com/office/drawing/2014/main" id="{4AE31578-54CB-4849-8D88-AC680D4EDE79}"/>
              </a:ext>
            </a:extLst>
          </p:cNvPr>
          <p:cNvSpPr/>
          <p:nvPr/>
        </p:nvSpPr>
        <p:spPr>
          <a:xfrm>
            <a:off x="810800" y="1242947"/>
            <a:ext cx="7113999" cy="639603"/>
          </a:xfrm>
          <a:prstGeom prst="wedgeRoundRectCallout">
            <a:avLst>
              <a:gd name="adj1" fmla="val -26840"/>
              <a:gd name="adj2" fmla="val 41583"/>
              <a:gd name="adj3" fmla="val 16667"/>
            </a:avLst>
          </a:prstGeom>
          <a:solidFill>
            <a:srgbClr val="CCF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b)      .?.      :      9      =      5</a:t>
            </a:r>
          </a:p>
        </p:txBody>
      </p:sp>
      <p:pic>
        <p:nvPicPr>
          <p:cNvPr id="69" name="Picture 68">
            <a:extLst>
              <a:ext uri="{FF2B5EF4-FFF2-40B4-BE49-F238E27FC236}">
                <a16:creationId xmlns:a16="http://schemas.microsoft.com/office/drawing/2014/main" id="{3F56A7A8-EC48-484E-879C-183E59784D8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2498" y="1885163"/>
            <a:ext cx="1452045" cy="1061436"/>
          </a:xfrm>
          <a:prstGeom prst="rect">
            <a:avLst/>
          </a:prstGeom>
        </p:spPr>
      </p:pic>
      <p:pic>
        <p:nvPicPr>
          <p:cNvPr id="70" name="Picture 69">
            <a:extLst>
              <a:ext uri="{FF2B5EF4-FFF2-40B4-BE49-F238E27FC236}">
                <a16:creationId xmlns:a16="http://schemas.microsoft.com/office/drawing/2014/main" id="{AD237293-3B1E-44C6-B822-1BC9CDD2AE5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41159"/>
          <a:stretch/>
        </p:blipFill>
        <p:spPr>
          <a:xfrm>
            <a:off x="1996888" y="1879818"/>
            <a:ext cx="2093822" cy="1061436"/>
          </a:xfrm>
          <a:prstGeom prst="rect">
            <a:avLst/>
          </a:prstGeom>
        </p:spPr>
      </p:pic>
      <p:pic>
        <p:nvPicPr>
          <p:cNvPr id="71" name="Picture 70">
            <a:extLst>
              <a:ext uri="{FF2B5EF4-FFF2-40B4-BE49-F238E27FC236}">
                <a16:creationId xmlns:a16="http://schemas.microsoft.com/office/drawing/2014/main" id="{226F714D-9D12-4EC0-AFBF-55AB27082E8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7070"/>
          <a:stretch/>
        </p:blipFill>
        <p:spPr>
          <a:xfrm>
            <a:off x="4111341" y="1885162"/>
            <a:ext cx="1527647" cy="1061435"/>
          </a:xfrm>
          <a:prstGeom prst="rect">
            <a:avLst/>
          </a:prstGeom>
        </p:spPr>
      </p:pic>
      <p:pic>
        <p:nvPicPr>
          <p:cNvPr id="72" name="Picture 71">
            <a:extLst>
              <a:ext uri="{FF2B5EF4-FFF2-40B4-BE49-F238E27FC236}">
                <a16:creationId xmlns:a16="http://schemas.microsoft.com/office/drawing/2014/main" id="{337D509A-7F0E-4D43-B7B8-3DA037E3094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94853" y="3129845"/>
            <a:ext cx="4791091" cy="1765324"/>
          </a:xfrm>
          <a:prstGeom prst="rect">
            <a:avLst/>
          </a:prstGeom>
        </p:spPr>
      </p:pic>
      <p:sp>
        <p:nvSpPr>
          <p:cNvPr id="3" name="Speech Bubble: Rectangle with Corners Rounded 2">
            <a:extLst>
              <a:ext uri="{FF2B5EF4-FFF2-40B4-BE49-F238E27FC236}">
                <a16:creationId xmlns:a16="http://schemas.microsoft.com/office/drawing/2014/main" id="{1ED80494-52A4-48EA-A518-A11FF5893206}"/>
              </a:ext>
            </a:extLst>
          </p:cNvPr>
          <p:cNvSpPr/>
          <p:nvPr/>
        </p:nvSpPr>
        <p:spPr>
          <a:xfrm>
            <a:off x="2789864" y="3351445"/>
            <a:ext cx="3409477" cy="1033459"/>
          </a:xfrm>
          <a:prstGeom prst="wedgeRoundRectCallout">
            <a:avLst>
              <a:gd name="adj1" fmla="val 49834"/>
              <a:gd name="adj2" fmla="val -1312"/>
              <a:gd name="adj3" fmla="val 16667"/>
            </a:avLst>
          </a:prstGeom>
          <a:solidFill>
            <a:srgbClr val="C3EBFD"/>
          </a:solidFill>
          <a:ln>
            <a:solidFill>
              <a:srgbClr val="C3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字魂105号-简雅黑"/>
                <a:cs typeface="+mn-cs"/>
              </a:rPr>
              <a:t>5 x 9 = 45</a:t>
            </a:r>
          </a:p>
        </p:txBody>
      </p:sp>
      <p:sp>
        <p:nvSpPr>
          <p:cNvPr id="73" name="Speech Bubble: Rectangle with Corners Rounded 72">
            <a:extLst>
              <a:ext uri="{FF2B5EF4-FFF2-40B4-BE49-F238E27FC236}">
                <a16:creationId xmlns:a16="http://schemas.microsoft.com/office/drawing/2014/main" id="{E640C72F-7D94-4AA2-A424-8FF67E40FE7E}"/>
              </a:ext>
            </a:extLst>
          </p:cNvPr>
          <p:cNvSpPr/>
          <p:nvPr/>
        </p:nvSpPr>
        <p:spPr>
          <a:xfrm>
            <a:off x="2537338" y="1312948"/>
            <a:ext cx="874658" cy="529977"/>
          </a:xfrm>
          <a:prstGeom prst="wedgeRoundRectCallout">
            <a:avLst>
              <a:gd name="adj1" fmla="val -26840"/>
              <a:gd name="adj2" fmla="val 41583"/>
              <a:gd name="adj3" fmla="val 16667"/>
            </a:avLst>
          </a:prstGeom>
          <a:solidFill>
            <a:srgbClr val="CCF9FF"/>
          </a:solidFill>
          <a:ln>
            <a:solidFill>
              <a:srgbClr val="CCF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600" b="1">
                <a:solidFill>
                  <a:srgbClr val="7030A0"/>
                </a:solidFill>
                <a:latin typeface="Arial" panose="020B0604020202020204" pitchFamily="34" charset="0"/>
                <a:cs typeface="Arial" panose="020B0604020202020204" pitchFamily="34" charset="0"/>
              </a:rPr>
              <a:t>45</a:t>
            </a:r>
            <a:endParaRPr kumimoji="0" lang="en-US" sz="3600" b="1" i="0" u="none" strike="noStrike" kern="1200" cap="none" spc="0" normalizeH="0" baseline="0" noProof="0">
              <a:ln>
                <a:noFill/>
              </a:ln>
              <a:solidFill>
                <a:srgbClr val="7030A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039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0-#ppt_w/2"/>
                                          </p:val>
                                        </p:tav>
                                        <p:tav tm="100000">
                                          <p:val>
                                            <p:strVal val="#ppt_x"/>
                                          </p:val>
                                        </p:tav>
                                      </p:tavLst>
                                    </p:anim>
                                    <p:anim calcmode="lin" valueType="num">
                                      <p:cBhvr additive="base">
                                        <p:cTn id="8" dur="50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fade">
                                      <p:cBhvr>
                                        <p:cTn id="13" dur="1000"/>
                                        <p:tgtEl>
                                          <p:spTgt spid="70"/>
                                        </p:tgtEl>
                                      </p:cBhvr>
                                    </p:animEffect>
                                    <p:anim calcmode="lin" valueType="num">
                                      <p:cBhvr>
                                        <p:cTn id="14" dur="1000" fill="hold"/>
                                        <p:tgtEl>
                                          <p:spTgt spid="70"/>
                                        </p:tgtEl>
                                        <p:attrNameLst>
                                          <p:attrName>ppt_x</p:attrName>
                                        </p:attrNameLst>
                                      </p:cBhvr>
                                      <p:tavLst>
                                        <p:tav tm="0">
                                          <p:val>
                                            <p:strVal val="#ppt_x"/>
                                          </p:val>
                                        </p:tav>
                                        <p:tav tm="100000">
                                          <p:val>
                                            <p:strVal val="#ppt_x"/>
                                          </p:val>
                                        </p:tav>
                                      </p:tavLst>
                                    </p:anim>
                                    <p:anim calcmode="lin" valueType="num">
                                      <p:cBhvr>
                                        <p:cTn id="15"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1000"/>
                                        <p:tgtEl>
                                          <p:spTgt spid="71"/>
                                        </p:tgtEl>
                                      </p:cBhvr>
                                    </p:animEffect>
                                    <p:anim calcmode="lin" valueType="num">
                                      <p:cBhvr>
                                        <p:cTn id="21" dur="1000" fill="hold"/>
                                        <p:tgtEl>
                                          <p:spTgt spid="71"/>
                                        </p:tgtEl>
                                        <p:attrNameLst>
                                          <p:attrName>ppt_x</p:attrName>
                                        </p:attrNameLst>
                                      </p:cBhvr>
                                      <p:tavLst>
                                        <p:tav tm="0">
                                          <p:val>
                                            <p:strVal val="#ppt_x"/>
                                          </p:val>
                                        </p:tav>
                                        <p:tav tm="100000">
                                          <p:val>
                                            <p:strVal val="#ppt_x"/>
                                          </p:val>
                                        </p:tav>
                                      </p:tavLst>
                                    </p:anim>
                                    <p:anim calcmode="lin" valueType="num">
                                      <p:cBhvr>
                                        <p:cTn id="22"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1000"/>
                                        <p:tgtEl>
                                          <p:spTgt spid="69"/>
                                        </p:tgtEl>
                                      </p:cBhvr>
                                    </p:animEffect>
                                    <p:anim calcmode="lin" valueType="num">
                                      <p:cBhvr>
                                        <p:cTn id="28" dur="1000" fill="hold"/>
                                        <p:tgtEl>
                                          <p:spTgt spid="69"/>
                                        </p:tgtEl>
                                        <p:attrNameLst>
                                          <p:attrName>ppt_x</p:attrName>
                                        </p:attrNameLst>
                                      </p:cBhvr>
                                      <p:tavLst>
                                        <p:tav tm="0">
                                          <p:val>
                                            <p:strVal val="#ppt_x"/>
                                          </p:val>
                                        </p:tav>
                                        <p:tav tm="100000">
                                          <p:val>
                                            <p:strVal val="#ppt_x"/>
                                          </p:val>
                                        </p:tav>
                                      </p:tavLst>
                                    </p:anim>
                                    <p:anim calcmode="lin" valueType="num">
                                      <p:cBhvr>
                                        <p:cTn id="2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72"/>
                                        </p:tgtEl>
                                        <p:attrNameLst>
                                          <p:attrName>style.visibility</p:attrName>
                                        </p:attrNameLst>
                                      </p:cBhvr>
                                      <p:to>
                                        <p:strVal val="visible"/>
                                      </p:to>
                                    </p:set>
                                    <p:animEffect transition="in" filter="randombar(horizontal)">
                                      <p:cBhvr>
                                        <p:cTn id="34" dur="500"/>
                                        <p:tgtEl>
                                          <p:spTgt spid="7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randombar(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73"/>
                                        </p:tgtEl>
                                        <p:attrNameLst>
                                          <p:attrName>style.visibility</p:attrName>
                                        </p:attrNameLst>
                                      </p:cBhvr>
                                      <p:to>
                                        <p:strVal val="visible"/>
                                      </p:to>
                                    </p:set>
                                    <p:anim calcmode="lin" valueType="num">
                                      <p:cBhvr additive="base">
                                        <p:cTn id="44" dur="500" fill="hold"/>
                                        <p:tgtEl>
                                          <p:spTgt spid="73"/>
                                        </p:tgtEl>
                                        <p:attrNameLst>
                                          <p:attrName>ppt_x</p:attrName>
                                        </p:attrNameLst>
                                      </p:cBhvr>
                                      <p:tavLst>
                                        <p:tav tm="0">
                                          <p:val>
                                            <p:strVal val="0-#ppt_w/2"/>
                                          </p:val>
                                        </p:tav>
                                        <p:tav tm="100000">
                                          <p:val>
                                            <p:strVal val="#ppt_x"/>
                                          </p:val>
                                        </p:tav>
                                      </p:tavLst>
                                    </p:anim>
                                    <p:anim calcmode="lin" valueType="num">
                                      <p:cBhvr additive="base">
                                        <p:cTn id="45" dur="500" fill="hold"/>
                                        <p:tgtEl>
                                          <p:spTgt spid="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3" grpId="0" animBg="1"/>
      <p:bldP spid="7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6CBCF8-2CE8-481A-95D2-4D44E0012647}"/>
              </a:ext>
            </a:extLst>
          </p:cNvPr>
          <p:cNvGrpSpPr/>
          <p:nvPr/>
        </p:nvGrpSpPr>
        <p:grpSpPr>
          <a:xfrm>
            <a:off x="-454593" y="-313135"/>
            <a:ext cx="9613107" cy="5769769"/>
            <a:chOff x="-338137" y="-249556"/>
            <a:chExt cx="9613107" cy="5769769"/>
          </a:xfrm>
        </p:grpSpPr>
        <p:grpSp>
          <p:nvGrpSpPr>
            <p:cNvPr id="63" name="组合 62"/>
            <p:cNvGrpSpPr/>
            <p:nvPr/>
          </p:nvGrpSpPr>
          <p:grpSpPr>
            <a:xfrm>
              <a:off x="-953" y="-36195"/>
              <a:ext cx="9153525" cy="5306378"/>
              <a:chOff x="-2" y="-76"/>
              <a:chExt cx="19220" cy="11142"/>
            </a:xfrm>
          </p:grpSpPr>
          <p:grpSp>
            <p:nvGrpSpPr>
              <p:cNvPr id="48" name="组合 47"/>
              <p:cNvGrpSpPr/>
              <p:nvPr/>
            </p:nvGrpSpPr>
            <p:grpSpPr>
              <a:xfrm rot="5400000">
                <a:off x="4736" y="-3915"/>
                <a:ext cx="9744" cy="19220"/>
                <a:chOff x="4789" y="266"/>
                <a:chExt cx="9744" cy="11143"/>
              </a:xfrm>
            </p:grpSpPr>
            <p:cxnSp>
              <p:nvCxnSpPr>
                <p:cNvPr id="52" name="直接连接符 51"/>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499" y="-76"/>
                <a:ext cx="18096" cy="11142"/>
                <a:chOff x="613" y="266"/>
                <a:chExt cx="18096" cy="11142"/>
              </a:xfrm>
            </p:grpSpPr>
            <p:cxnSp>
              <p:nvCxnSpPr>
                <p:cNvPr id="24" name="直接连接符 23"/>
                <p:cNvCxnSpPr/>
                <p:nvPr/>
              </p:nvCxnSpPr>
              <p:spPr>
                <a:xfrm>
                  <a:off x="61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200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39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592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731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870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75" name="图片 75" descr="书本">
              <a:extLst>
                <a:ext uri="{FF2B5EF4-FFF2-40B4-BE49-F238E27FC236}">
                  <a16:creationId xmlns:a16="http://schemas.microsoft.com/office/drawing/2014/main" id="{59EB840F-82D0-4762-AFA4-6B60A5194851}"/>
                </a:ext>
              </a:extLst>
            </p:cNvPr>
            <p:cNvPicPr>
              <a:picLocks noChangeAspect="1"/>
            </p:cNvPicPr>
            <p:nvPr/>
          </p:nvPicPr>
          <p:blipFill>
            <a:blip r:embed="rId5"/>
            <a:stretch>
              <a:fillRect/>
            </a:stretch>
          </p:blipFill>
          <p:spPr>
            <a:xfrm>
              <a:off x="7724299" y="3870007"/>
              <a:ext cx="1454944" cy="1454944"/>
            </a:xfrm>
            <a:prstGeom prst="rect">
              <a:avLst/>
            </a:prstGeom>
          </p:spPr>
        </p:pic>
        <p:grpSp>
          <p:nvGrpSpPr>
            <p:cNvPr id="8" name="组合 7"/>
            <p:cNvGrpSpPr/>
            <p:nvPr/>
          </p:nvGrpSpPr>
          <p:grpSpPr>
            <a:xfrm>
              <a:off x="-338137" y="-249556"/>
              <a:ext cx="9613107" cy="5769769"/>
              <a:chOff x="-710" y="-524"/>
              <a:chExt cx="20185" cy="12115"/>
            </a:xfrm>
          </p:grpSpPr>
          <p:grpSp>
            <p:nvGrpSpPr>
              <p:cNvPr id="42" name="组合 41"/>
              <p:cNvGrpSpPr/>
              <p:nvPr/>
            </p:nvGrpSpPr>
            <p:grpSpPr>
              <a:xfrm>
                <a:off x="-710" y="-524"/>
                <a:ext cx="20185" cy="12115"/>
                <a:chOff x="-710" y="-524"/>
                <a:chExt cx="20185" cy="12115"/>
              </a:xfrm>
            </p:grpSpPr>
            <p:pic>
              <p:nvPicPr>
                <p:cNvPr id="13" name="图片 12" descr="笔"/>
                <p:cNvPicPr>
                  <a:picLocks noChangeAspect="1"/>
                </p:cNvPicPr>
                <p:nvPr>
                  <p:custDataLst>
                    <p:tags r:id="rId1"/>
                  </p:custDataLst>
                </p:nvPr>
              </p:nvPicPr>
              <p:blipFill>
                <a:blip r:embed="rId6"/>
                <a:stretch>
                  <a:fillRect/>
                </a:stretch>
              </p:blipFill>
              <p:spPr>
                <a:xfrm>
                  <a:off x="15566" y="-485"/>
                  <a:ext cx="3909" cy="3909"/>
                </a:xfrm>
                <a:prstGeom prst="rect">
                  <a:avLst/>
                </a:prstGeom>
              </p:spPr>
            </p:pic>
            <p:pic>
              <p:nvPicPr>
                <p:cNvPr id="76" name="图片 75" descr="书本"/>
                <p:cNvPicPr>
                  <a:picLocks noChangeAspect="1"/>
                </p:cNvPicPr>
                <p:nvPr/>
              </p:nvPicPr>
              <p:blipFill>
                <a:blip r:embed="rId5"/>
                <a:stretch>
                  <a:fillRect/>
                </a:stretch>
              </p:blipFill>
              <p:spPr>
                <a:xfrm>
                  <a:off x="-655" y="-524"/>
                  <a:ext cx="3055" cy="3055"/>
                </a:xfrm>
                <a:prstGeom prst="rect">
                  <a:avLst/>
                </a:prstGeom>
              </p:spPr>
            </p:pic>
            <p:pic>
              <p:nvPicPr>
                <p:cNvPr id="40" name="图片 39" descr="纸张"/>
                <p:cNvPicPr>
                  <a:picLocks noChangeAspect="1"/>
                </p:cNvPicPr>
                <p:nvPr/>
              </p:nvPicPr>
              <p:blipFill>
                <a:blip r:embed="rId7"/>
                <a:stretch>
                  <a:fillRect/>
                </a:stretch>
              </p:blipFill>
              <p:spPr>
                <a:xfrm>
                  <a:off x="9355" y="7395"/>
                  <a:ext cx="3672" cy="3672"/>
                </a:xfrm>
                <a:prstGeom prst="rect">
                  <a:avLst/>
                </a:prstGeom>
              </p:spPr>
            </p:pic>
            <p:pic>
              <p:nvPicPr>
                <p:cNvPr id="78" name="图片 12" descr="笔">
                  <a:extLst>
                    <a:ext uri="{FF2B5EF4-FFF2-40B4-BE49-F238E27FC236}">
                      <a16:creationId xmlns:a16="http://schemas.microsoft.com/office/drawing/2014/main" id="{A0AD79FE-BE13-4779-A6CD-C3ACBAA22760}"/>
                    </a:ext>
                  </a:extLst>
                </p:cNvPr>
                <p:cNvPicPr>
                  <a:picLocks noChangeAspect="1"/>
                </p:cNvPicPr>
                <p:nvPr>
                  <p:custDataLst>
                    <p:tags r:id="rId2"/>
                  </p:custDataLst>
                </p:nvPr>
              </p:nvPicPr>
              <p:blipFill>
                <a:blip r:embed="rId6"/>
                <a:stretch>
                  <a:fillRect/>
                </a:stretch>
              </p:blipFill>
              <p:spPr>
                <a:xfrm rot="10595716">
                  <a:off x="-710" y="7682"/>
                  <a:ext cx="3909" cy="3909"/>
                </a:xfrm>
                <a:prstGeom prst="rect">
                  <a:avLst/>
                </a:prstGeom>
              </p:spPr>
            </p:pic>
          </p:grpSp>
          <p:sp>
            <p:nvSpPr>
              <p:cNvPr id="6" name="圆角矩形 5"/>
              <p:cNvSpPr/>
              <p:nvPr/>
            </p:nvSpPr>
            <p:spPr>
              <a:xfrm flipH="1">
                <a:off x="907" y="803"/>
                <a:ext cx="17632" cy="9441"/>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grpSp>
      <p:pic>
        <p:nvPicPr>
          <p:cNvPr id="84" name="Picture 83">
            <a:extLst>
              <a:ext uri="{FF2B5EF4-FFF2-40B4-BE49-F238E27FC236}">
                <a16:creationId xmlns:a16="http://schemas.microsoft.com/office/drawing/2014/main" id="{4262AE0A-E2F7-4BAE-8492-46A291C0580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6404" b="91754" l="10000" r="90000">
                        <a14:foregroundMark x1="36000" y1="6491" x2="56333" y2="7632"/>
                        <a14:foregroundMark x1="51778" y1="63509" x2="53222" y2="70000"/>
                        <a14:foregroundMark x1="48556" y1="52807" x2="49556" y2="60702"/>
                        <a14:foregroundMark x1="46778" y1="56754" x2="48889" y2="64912"/>
                        <a14:foregroundMark x1="43111" y1="55351" x2="45333" y2="62632"/>
                        <a14:foregroundMark x1="51000" y1="53596" x2="52778" y2="57544"/>
                        <a14:foregroundMark x1="52444" y1="57544" x2="52111" y2="59298"/>
                        <a14:foregroundMark x1="39556" y1="90877" x2="39556" y2="90877"/>
                        <a14:foregroundMark x1="57111" y1="91754" x2="57111" y2="91754"/>
                      </a14:backgroundRemoval>
                    </a14:imgEffect>
                  </a14:imgLayer>
                </a14:imgProps>
              </a:ext>
              <a:ext uri="{28A0092B-C50C-407E-A947-70E740481C1C}">
                <a14:useLocalDpi xmlns:a14="http://schemas.microsoft.com/office/drawing/2010/main" val="0"/>
              </a:ext>
            </a:extLst>
          </a:blip>
          <a:stretch>
            <a:fillRect/>
          </a:stretch>
        </p:blipFill>
        <p:spPr>
          <a:xfrm>
            <a:off x="-131333" y="2035172"/>
            <a:ext cx="2378151" cy="3012325"/>
          </a:xfrm>
          <a:prstGeom prst="rect">
            <a:avLst/>
          </a:prstGeom>
        </p:spPr>
      </p:pic>
      <p:sp>
        <p:nvSpPr>
          <p:cNvPr id="44" name="TextBox 43">
            <a:extLst>
              <a:ext uri="{FF2B5EF4-FFF2-40B4-BE49-F238E27FC236}">
                <a16:creationId xmlns:a16="http://schemas.microsoft.com/office/drawing/2014/main" id="{2508417C-4C67-459A-B652-7F51CE697FCF}"/>
              </a:ext>
            </a:extLst>
          </p:cNvPr>
          <p:cNvSpPr txBox="1"/>
          <p:nvPr/>
        </p:nvSpPr>
        <p:spPr>
          <a:xfrm>
            <a:off x="1827221" y="1463366"/>
            <a:ext cx="4840514" cy="2169825"/>
          </a:xfrm>
          <a:prstGeom prst="rect">
            <a:avLst/>
          </a:prstGeom>
          <a:noFill/>
        </p:spPr>
        <p:txBody>
          <a:bodyPr wrap="square">
            <a:spAutoFit/>
          </a:bodyPr>
          <a:lstStyle/>
          <a:p>
            <a:pPr lvl="0" algn="ctr">
              <a:lnSpc>
                <a:spcPct val="200000"/>
              </a:lnSpc>
            </a:pPr>
            <a:r>
              <a:rPr lang="pt-BR" sz="3600">
                <a:solidFill>
                  <a:srgbClr val="FF0000"/>
                </a:solidFill>
                <a:latin typeface="Arial" panose="020B0604020202020204" pitchFamily="34" charset="0"/>
                <a:cs typeface="Arial" panose="020B0604020202020204" pitchFamily="34" charset="0"/>
              </a:rPr>
              <a:t>a)   </a:t>
            </a:r>
            <a:r>
              <a:rPr lang="pt-BR" sz="3600">
                <a:latin typeface="Arial" panose="020B0604020202020204" pitchFamily="34" charset="0"/>
                <a:cs typeface="Arial" panose="020B0604020202020204" pitchFamily="34" charset="0"/>
              </a:rPr>
              <a:t>18 : .?. = 2</a:t>
            </a:r>
          </a:p>
          <a:p>
            <a:pPr lvl="0" algn="ctr">
              <a:lnSpc>
                <a:spcPct val="200000"/>
              </a:lnSpc>
            </a:pPr>
            <a:r>
              <a:rPr lang="pt-BR" sz="3600">
                <a:solidFill>
                  <a:srgbClr val="FF0000"/>
                </a:solidFill>
                <a:latin typeface="Arial" panose="020B0604020202020204" pitchFamily="34" charset="0"/>
                <a:cs typeface="Arial" panose="020B0604020202020204" pitchFamily="34" charset="0"/>
              </a:rPr>
              <a:t>b) </a:t>
            </a:r>
            <a:r>
              <a:rPr lang="pt-BR" sz="3600">
                <a:latin typeface="Arial" panose="020B0604020202020204" pitchFamily="34" charset="0"/>
                <a:cs typeface="Arial" panose="020B0604020202020204" pitchFamily="34" charset="0"/>
              </a:rPr>
              <a:t> 25 : .?. = 5</a:t>
            </a:r>
          </a:p>
        </p:txBody>
      </p:sp>
      <p:sp>
        <p:nvSpPr>
          <p:cNvPr id="49" name="Isosceles Triangle 48">
            <a:extLst>
              <a:ext uri="{FF2B5EF4-FFF2-40B4-BE49-F238E27FC236}">
                <a16:creationId xmlns:a16="http://schemas.microsoft.com/office/drawing/2014/main" id="{A9E6F4D1-3C68-445F-9994-238F4478C965}"/>
              </a:ext>
            </a:extLst>
          </p:cNvPr>
          <p:cNvSpPr/>
          <p:nvPr/>
        </p:nvSpPr>
        <p:spPr>
          <a:xfrm>
            <a:off x="1954932" y="503183"/>
            <a:ext cx="715697" cy="556359"/>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E72A93DA-AFF1-421E-9AFF-4DA9D1297994}"/>
              </a:ext>
            </a:extLst>
          </p:cNvPr>
          <p:cNvSpPr txBox="1"/>
          <p:nvPr/>
        </p:nvSpPr>
        <p:spPr>
          <a:xfrm>
            <a:off x="2731325" y="526411"/>
            <a:ext cx="4840514" cy="646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Tìm số chia</a:t>
            </a:r>
            <a:endParaRPr kumimoji="0" lang="en-US" sz="3600" b="0" i="0" u="none" strike="noStrike" kern="1200" cap="none" spc="0" normalizeH="0" baseline="0" noProof="0">
              <a:ln>
                <a:noFill/>
              </a:ln>
              <a:solidFill>
                <a:prstClr val="black"/>
              </a:solidFill>
              <a:effectLst/>
              <a:uLnTx/>
              <a:uFillTx/>
              <a:latin typeface="字魂105号-简雅黑"/>
              <a:cs typeface="+mn-cs"/>
            </a:endParaRPr>
          </a:p>
        </p:txBody>
      </p:sp>
      <p:sp>
        <p:nvSpPr>
          <p:cNvPr id="41" name="TextBox 40">
            <a:extLst>
              <a:ext uri="{FF2B5EF4-FFF2-40B4-BE49-F238E27FC236}">
                <a16:creationId xmlns:a16="http://schemas.microsoft.com/office/drawing/2014/main" id="{F25806BF-1417-42CF-97E6-FBFCA059E998}"/>
              </a:ext>
            </a:extLst>
          </p:cNvPr>
          <p:cNvSpPr txBox="1"/>
          <p:nvPr/>
        </p:nvSpPr>
        <p:spPr>
          <a:xfrm>
            <a:off x="2093481" y="528828"/>
            <a:ext cx="679471" cy="646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2</a:t>
            </a:r>
            <a:endParaRPr kumimoji="0" lang="en-US" sz="3600" b="0" i="0" u="none" strike="noStrike" kern="1200" cap="none" spc="0" normalizeH="0" baseline="0" noProof="0">
              <a:ln>
                <a:noFill/>
              </a:ln>
              <a:solidFill>
                <a:schemeClr val="bg1"/>
              </a:solidFill>
              <a:effectLst/>
              <a:uLnTx/>
              <a:uFillTx/>
              <a:latin typeface="字魂105号-简雅黑"/>
              <a:cs typeface="+mn-cs"/>
            </a:endParaRPr>
          </a:p>
        </p:txBody>
      </p:sp>
    </p:spTree>
    <p:extLst>
      <p:ext uri="{BB962C8B-B14F-4D97-AF65-F5344CB8AC3E}">
        <p14:creationId xmlns:p14="http://schemas.microsoft.com/office/powerpoint/2010/main" val="2296825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6CBCF8-2CE8-481A-95D2-4D44E0012647}"/>
              </a:ext>
            </a:extLst>
          </p:cNvPr>
          <p:cNvGrpSpPr/>
          <p:nvPr/>
        </p:nvGrpSpPr>
        <p:grpSpPr>
          <a:xfrm>
            <a:off x="-454593" y="-313135"/>
            <a:ext cx="9613107" cy="5769769"/>
            <a:chOff x="-338137" y="-249556"/>
            <a:chExt cx="9613107" cy="5769769"/>
          </a:xfrm>
        </p:grpSpPr>
        <p:grpSp>
          <p:nvGrpSpPr>
            <p:cNvPr id="63" name="组合 62"/>
            <p:cNvGrpSpPr/>
            <p:nvPr/>
          </p:nvGrpSpPr>
          <p:grpSpPr>
            <a:xfrm>
              <a:off x="-953" y="-36195"/>
              <a:ext cx="9153525" cy="5306378"/>
              <a:chOff x="-2" y="-76"/>
              <a:chExt cx="19220" cy="11142"/>
            </a:xfrm>
          </p:grpSpPr>
          <p:grpSp>
            <p:nvGrpSpPr>
              <p:cNvPr id="48" name="组合 47"/>
              <p:cNvGrpSpPr/>
              <p:nvPr/>
            </p:nvGrpSpPr>
            <p:grpSpPr>
              <a:xfrm rot="5400000">
                <a:off x="4736" y="-3915"/>
                <a:ext cx="9744" cy="19220"/>
                <a:chOff x="4789" y="266"/>
                <a:chExt cx="9744" cy="11143"/>
              </a:xfrm>
            </p:grpSpPr>
            <p:cxnSp>
              <p:nvCxnSpPr>
                <p:cNvPr id="52" name="直接连接符 51"/>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499" y="-76"/>
                <a:ext cx="18096" cy="11142"/>
                <a:chOff x="613" y="266"/>
                <a:chExt cx="18096" cy="11142"/>
              </a:xfrm>
            </p:grpSpPr>
            <p:cxnSp>
              <p:nvCxnSpPr>
                <p:cNvPr id="24" name="直接连接符 23"/>
                <p:cNvCxnSpPr/>
                <p:nvPr/>
              </p:nvCxnSpPr>
              <p:spPr>
                <a:xfrm>
                  <a:off x="61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200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39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592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731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870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75" name="图片 75" descr="书本">
              <a:extLst>
                <a:ext uri="{FF2B5EF4-FFF2-40B4-BE49-F238E27FC236}">
                  <a16:creationId xmlns:a16="http://schemas.microsoft.com/office/drawing/2014/main" id="{59EB840F-82D0-4762-AFA4-6B60A5194851}"/>
                </a:ext>
              </a:extLst>
            </p:cNvPr>
            <p:cNvPicPr>
              <a:picLocks noChangeAspect="1"/>
            </p:cNvPicPr>
            <p:nvPr/>
          </p:nvPicPr>
          <p:blipFill>
            <a:blip r:embed="rId5"/>
            <a:stretch>
              <a:fillRect/>
            </a:stretch>
          </p:blipFill>
          <p:spPr>
            <a:xfrm>
              <a:off x="7724299" y="3870007"/>
              <a:ext cx="1454944" cy="1454944"/>
            </a:xfrm>
            <a:prstGeom prst="rect">
              <a:avLst/>
            </a:prstGeom>
          </p:spPr>
        </p:pic>
        <p:grpSp>
          <p:nvGrpSpPr>
            <p:cNvPr id="8" name="组合 7"/>
            <p:cNvGrpSpPr/>
            <p:nvPr/>
          </p:nvGrpSpPr>
          <p:grpSpPr>
            <a:xfrm>
              <a:off x="-338137" y="-249556"/>
              <a:ext cx="9613107" cy="5769769"/>
              <a:chOff x="-710" y="-524"/>
              <a:chExt cx="20185" cy="12115"/>
            </a:xfrm>
          </p:grpSpPr>
          <p:grpSp>
            <p:nvGrpSpPr>
              <p:cNvPr id="42" name="组合 41"/>
              <p:cNvGrpSpPr/>
              <p:nvPr/>
            </p:nvGrpSpPr>
            <p:grpSpPr>
              <a:xfrm>
                <a:off x="-710" y="-524"/>
                <a:ext cx="20185" cy="12115"/>
                <a:chOff x="-710" y="-524"/>
                <a:chExt cx="20185" cy="12115"/>
              </a:xfrm>
            </p:grpSpPr>
            <p:pic>
              <p:nvPicPr>
                <p:cNvPr id="13" name="图片 12" descr="笔"/>
                <p:cNvPicPr>
                  <a:picLocks noChangeAspect="1"/>
                </p:cNvPicPr>
                <p:nvPr>
                  <p:custDataLst>
                    <p:tags r:id="rId1"/>
                  </p:custDataLst>
                </p:nvPr>
              </p:nvPicPr>
              <p:blipFill>
                <a:blip r:embed="rId6"/>
                <a:stretch>
                  <a:fillRect/>
                </a:stretch>
              </p:blipFill>
              <p:spPr>
                <a:xfrm>
                  <a:off x="15566" y="-485"/>
                  <a:ext cx="3909" cy="3909"/>
                </a:xfrm>
                <a:prstGeom prst="rect">
                  <a:avLst/>
                </a:prstGeom>
              </p:spPr>
            </p:pic>
            <p:pic>
              <p:nvPicPr>
                <p:cNvPr id="76" name="图片 75" descr="书本"/>
                <p:cNvPicPr>
                  <a:picLocks noChangeAspect="1"/>
                </p:cNvPicPr>
                <p:nvPr/>
              </p:nvPicPr>
              <p:blipFill>
                <a:blip r:embed="rId5"/>
                <a:stretch>
                  <a:fillRect/>
                </a:stretch>
              </p:blipFill>
              <p:spPr>
                <a:xfrm>
                  <a:off x="-655" y="-524"/>
                  <a:ext cx="3055" cy="3055"/>
                </a:xfrm>
                <a:prstGeom prst="rect">
                  <a:avLst/>
                </a:prstGeom>
              </p:spPr>
            </p:pic>
            <p:pic>
              <p:nvPicPr>
                <p:cNvPr id="40" name="图片 39" descr="纸张"/>
                <p:cNvPicPr>
                  <a:picLocks noChangeAspect="1"/>
                </p:cNvPicPr>
                <p:nvPr/>
              </p:nvPicPr>
              <p:blipFill>
                <a:blip r:embed="rId7"/>
                <a:stretch>
                  <a:fillRect/>
                </a:stretch>
              </p:blipFill>
              <p:spPr>
                <a:xfrm>
                  <a:off x="9355" y="7395"/>
                  <a:ext cx="3672" cy="3672"/>
                </a:xfrm>
                <a:prstGeom prst="rect">
                  <a:avLst/>
                </a:prstGeom>
              </p:spPr>
            </p:pic>
            <p:pic>
              <p:nvPicPr>
                <p:cNvPr id="78" name="图片 12" descr="笔">
                  <a:extLst>
                    <a:ext uri="{FF2B5EF4-FFF2-40B4-BE49-F238E27FC236}">
                      <a16:creationId xmlns:a16="http://schemas.microsoft.com/office/drawing/2014/main" id="{A0AD79FE-BE13-4779-A6CD-C3ACBAA22760}"/>
                    </a:ext>
                  </a:extLst>
                </p:cNvPr>
                <p:cNvPicPr>
                  <a:picLocks noChangeAspect="1"/>
                </p:cNvPicPr>
                <p:nvPr>
                  <p:custDataLst>
                    <p:tags r:id="rId2"/>
                  </p:custDataLst>
                </p:nvPr>
              </p:nvPicPr>
              <p:blipFill>
                <a:blip r:embed="rId6"/>
                <a:stretch>
                  <a:fillRect/>
                </a:stretch>
              </p:blipFill>
              <p:spPr>
                <a:xfrm rot="10595716">
                  <a:off x="-710" y="7682"/>
                  <a:ext cx="3909" cy="3909"/>
                </a:xfrm>
                <a:prstGeom prst="rect">
                  <a:avLst/>
                </a:prstGeom>
              </p:spPr>
            </p:pic>
          </p:grpSp>
          <p:sp>
            <p:nvSpPr>
              <p:cNvPr id="6" name="圆角矩形 5"/>
              <p:cNvSpPr/>
              <p:nvPr/>
            </p:nvSpPr>
            <p:spPr>
              <a:xfrm flipH="1">
                <a:off x="907" y="803"/>
                <a:ext cx="17632" cy="9441"/>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grpSp>
      <p:pic>
        <p:nvPicPr>
          <p:cNvPr id="84" name="Picture 83">
            <a:extLst>
              <a:ext uri="{FF2B5EF4-FFF2-40B4-BE49-F238E27FC236}">
                <a16:creationId xmlns:a16="http://schemas.microsoft.com/office/drawing/2014/main" id="{4262AE0A-E2F7-4BAE-8492-46A291C0580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6404" b="91754" l="10000" r="90000">
                        <a14:foregroundMark x1="36000" y1="6491" x2="56333" y2="7632"/>
                        <a14:foregroundMark x1="51778" y1="63509" x2="53222" y2="70000"/>
                        <a14:foregroundMark x1="48556" y1="52807" x2="49556" y2="60702"/>
                        <a14:foregroundMark x1="46778" y1="56754" x2="48889" y2="64912"/>
                        <a14:foregroundMark x1="43111" y1="55351" x2="45333" y2="62632"/>
                        <a14:foregroundMark x1="51000" y1="53596" x2="52778" y2="57544"/>
                        <a14:foregroundMark x1="52444" y1="57544" x2="52111" y2="59298"/>
                        <a14:foregroundMark x1="39556" y1="90877" x2="39556" y2="90877"/>
                        <a14:foregroundMark x1="57111" y1="91754" x2="57111" y2="91754"/>
                      </a14:backgroundRemoval>
                    </a14:imgEffect>
                  </a14:imgLayer>
                </a14:imgProps>
              </a:ext>
              <a:ext uri="{28A0092B-C50C-407E-A947-70E740481C1C}">
                <a14:useLocalDpi xmlns:a14="http://schemas.microsoft.com/office/drawing/2010/main" val="0"/>
              </a:ext>
            </a:extLst>
          </a:blip>
          <a:stretch>
            <a:fillRect/>
          </a:stretch>
        </p:blipFill>
        <p:spPr>
          <a:xfrm>
            <a:off x="-580660" y="2293858"/>
            <a:ext cx="2378151" cy="3012325"/>
          </a:xfrm>
          <a:prstGeom prst="rect">
            <a:avLst/>
          </a:prstGeom>
        </p:spPr>
      </p:pic>
      <p:sp>
        <p:nvSpPr>
          <p:cNvPr id="49" name="Isosceles Triangle 48">
            <a:extLst>
              <a:ext uri="{FF2B5EF4-FFF2-40B4-BE49-F238E27FC236}">
                <a16:creationId xmlns:a16="http://schemas.microsoft.com/office/drawing/2014/main" id="{A9E6F4D1-3C68-445F-9994-238F4478C965}"/>
              </a:ext>
            </a:extLst>
          </p:cNvPr>
          <p:cNvSpPr/>
          <p:nvPr/>
        </p:nvSpPr>
        <p:spPr>
          <a:xfrm>
            <a:off x="751474" y="501392"/>
            <a:ext cx="682763" cy="520780"/>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a:t>
            </a:r>
          </a:p>
        </p:txBody>
      </p:sp>
      <p:sp>
        <p:nvSpPr>
          <p:cNvPr id="50" name="TextBox 49">
            <a:extLst>
              <a:ext uri="{FF2B5EF4-FFF2-40B4-BE49-F238E27FC236}">
                <a16:creationId xmlns:a16="http://schemas.microsoft.com/office/drawing/2014/main" id="{E72A93DA-AFF1-421E-9AFF-4DA9D1297994}"/>
              </a:ext>
            </a:extLst>
          </p:cNvPr>
          <p:cNvSpPr txBox="1"/>
          <p:nvPr/>
        </p:nvSpPr>
        <p:spPr>
          <a:xfrm>
            <a:off x="1527867" y="524619"/>
            <a:ext cx="4840514" cy="646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Tìm số chia</a:t>
            </a:r>
            <a:endParaRPr kumimoji="0" lang="en-US" sz="3600" b="0" i="0" u="none" strike="noStrike" kern="1200" cap="none" spc="0" normalizeH="0" baseline="0" noProof="0">
              <a:ln>
                <a:noFill/>
              </a:ln>
              <a:solidFill>
                <a:prstClr val="black"/>
              </a:solidFill>
              <a:effectLst/>
              <a:uLnTx/>
              <a:uFillTx/>
              <a:latin typeface="字魂105号-简雅黑"/>
              <a:cs typeface="+mn-cs"/>
            </a:endParaRPr>
          </a:p>
        </p:txBody>
      </p:sp>
      <p:sp>
        <p:nvSpPr>
          <p:cNvPr id="68" name="Speech Bubble: Rectangle with Corners Rounded 67">
            <a:extLst>
              <a:ext uri="{FF2B5EF4-FFF2-40B4-BE49-F238E27FC236}">
                <a16:creationId xmlns:a16="http://schemas.microsoft.com/office/drawing/2014/main" id="{4AE31578-54CB-4849-8D88-AC680D4EDE79}"/>
              </a:ext>
            </a:extLst>
          </p:cNvPr>
          <p:cNvSpPr/>
          <p:nvPr/>
        </p:nvSpPr>
        <p:spPr>
          <a:xfrm>
            <a:off x="810800" y="1242947"/>
            <a:ext cx="7113999" cy="639603"/>
          </a:xfrm>
          <a:prstGeom prst="wedgeRoundRectCallout">
            <a:avLst>
              <a:gd name="adj1" fmla="val -26840"/>
              <a:gd name="adj2" fmla="val 41583"/>
              <a:gd name="adj3" fmla="val 16667"/>
            </a:avLst>
          </a:prstGeom>
          <a:solidFill>
            <a:srgbClr val="CCF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a)      18      :      ..?.      =      2</a:t>
            </a:r>
          </a:p>
        </p:txBody>
      </p:sp>
      <p:pic>
        <p:nvPicPr>
          <p:cNvPr id="69" name="Picture 68">
            <a:extLst>
              <a:ext uri="{FF2B5EF4-FFF2-40B4-BE49-F238E27FC236}">
                <a16:creationId xmlns:a16="http://schemas.microsoft.com/office/drawing/2014/main" id="{3F56A7A8-EC48-484E-879C-183E59784D8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2498" y="1885163"/>
            <a:ext cx="1452045" cy="1061436"/>
          </a:xfrm>
          <a:prstGeom prst="rect">
            <a:avLst/>
          </a:prstGeom>
        </p:spPr>
      </p:pic>
      <p:pic>
        <p:nvPicPr>
          <p:cNvPr id="70" name="Picture 69">
            <a:extLst>
              <a:ext uri="{FF2B5EF4-FFF2-40B4-BE49-F238E27FC236}">
                <a16:creationId xmlns:a16="http://schemas.microsoft.com/office/drawing/2014/main" id="{AD237293-3B1E-44C6-B822-1BC9CDD2AE5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41159"/>
          <a:stretch/>
        </p:blipFill>
        <p:spPr>
          <a:xfrm>
            <a:off x="1924881" y="1888218"/>
            <a:ext cx="2093822" cy="1061436"/>
          </a:xfrm>
          <a:prstGeom prst="rect">
            <a:avLst/>
          </a:prstGeom>
        </p:spPr>
      </p:pic>
      <p:pic>
        <p:nvPicPr>
          <p:cNvPr id="71" name="Picture 70">
            <a:extLst>
              <a:ext uri="{FF2B5EF4-FFF2-40B4-BE49-F238E27FC236}">
                <a16:creationId xmlns:a16="http://schemas.microsoft.com/office/drawing/2014/main" id="{226F714D-9D12-4EC0-AFBF-55AB27082E8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7070"/>
          <a:stretch/>
        </p:blipFill>
        <p:spPr>
          <a:xfrm>
            <a:off x="4111341" y="1885162"/>
            <a:ext cx="1527647" cy="1061435"/>
          </a:xfrm>
          <a:prstGeom prst="rect">
            <a:avLst/>
          </a:prstGeom>
        </p:spPr>
      </p:pic>
      <p:sp>
        <p:nvSpPr>
          <p:cNvPr id="73" name="Speech Bubble: Rectangle with Corners Rounded 72">
            <a:extLst>
              <a:ext uri="{FF2B5EF4-FFF2-40B4-BE49-F238E27FC236}">
                <a16:creationId xmlns:a16="http://schemas.microsoft.com/office/drawing/2014/main" id="{E640C72F-7D94-4AA2-A424-8FF67E40FE7E}"/>
              </a:ext>
            </a:extLst>
          </p:cNvPr>
          <p:cNvSpPr/>
          <p:nvPr/>
        </p:nvSpPr>
        <p:spPr>
          <a:xfrm>
            <a:off x="4648014" y="1297759"/>
            <a:ext cx="874658" cy="529977"/>
          </a:xfrm>
          <a:prstGeom prst="wedgeRoundRectCallout">
            <a:avLst>
              <a:gd name="adj1" fmla="val -26840"/>
              <a:gd name="adj2" fmla="val 41583"/>
              <a:gd name="adj3" fmla="val 16667"/>
            </a:avLst>
          </a:prstGeom>
          <a:solidFill>
            <a:srgbClr val="CCF9FF"/>
          </a:solidFill>
          <a:ln>
            <a:solidFill>
              <a:srgbClr val="CCF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030A0"/>
                </a:solidFill>
                <a:effectLst/>
                <a:uLnTx/>
                <a:uFillTx/>
                <a:latin typeface="Arial" panose="020B0604020202020204" pitchFamily="34" charset="0"/>
                <a:cs typeface="Arial" panose="020B0604020202020204" pitchFamily="34" charset="0"/>
              </a:rPr>
              <a:t>9</a:t>
            </a:r>
          </a:p>
        </p:txBody>
      </p:sp>
      <p:pic>
        <p:nvPicPr>
          <p:cNvPr id="51" name="Picture 50">
            <a:extLst>
              <a:ext uri="{FF2B5EF4-FFF2-40B4-BE49-F238E27FC236}">
                <a16:creationId xmlns:a16="http://schemas.microsoft.com/office/drawing/2014/main" id="{67493B54-D25C-468C-BA5A-B98087C1161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54741" y="3106348"/>
            <a:ext cx="4656399" cy="1659482"/>
          </a:xfrm>
          <a:prstGeom prst="rect">
            <a:avLst/>
          </a:prstGeom>
        </p:spPr>
      </p:pic>
      <p:sp>
        <p:nvSpPr>
          <p:cNvPr id="3" name="Speech Bubble: Rectangle with Corners Rounded 2">
            <a:extLst>
              <a:ext uri="{FF2B5EF4-FFF2-40B4-BE49-F238E27FC236}">
                <a16:creationId xmlns:a16="http://schemas.microsoft.com/office/drawing/2014/main" id="{1ED80494-52A4-48EA-A518-A11FF5893206}"/>
              </a:ext>
            </a:extLst>
          </p:cNvPr>
          <p:cNvSpPr/>
          <p:nvPr/>
        </p:nvSpPr>
        <p:spPr>
          <a:xfrm>
            <a:off x="2674993" y="3257550"/>
            <a:ext cx="3335316" cy="1048463"/>
          </a:xfrm>
          <a:prstGeom prst="wedgeRoundRectCallout">
            <a:avLst>
              <a:gd name="adj1" fmla="val 47280"/>
              <a:gd name="adj2" fmla="val -1312"/>
              <a:gd name="adj3" fmla="val 16667"/>
            </a:avLst>
          </a:prstGeom>
          <a:solidFill>
            <a:srgbClr val="C3EBFD"/>
          </a:solidFill>
          <a:ln>
            <a:solidFill>
              <a:srgbClr val="C3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black"/>
                </a:solidFill>
                <a:effectLst/>
                <a:uLnTx/>
                <a:uFillTx/>
                <a:latin typeface="字魂105号-简雅黑"/>
                <a:cs typeface="+mn-cs"/>
              </a:rPr>
              <a:t>18 : 2 = 9</a:t>
            </a:r>
          </a:p>
        </p:txBody>
      </p:sp>
    </p:spTree>
    <p:extLst>
      <p:ext uri="{BB962C8B-B14F-4D97-AF65-F5344CB8AC3E}">
        <p14:creationId xmlns:p14="http://schemas.microsoft.com/office/powerpoint/2010/main" val="324295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0-#ppt_w/2"/>
                                          </p:val>
                                        </p:tav>
                                        <p:tav tm="100000">
                                          <p:val>
                                            <p:strVal val="#ppt_x"/>
                                          </p:val>
                                        </p:tav>
                                      </p:tavLst>
                                    </p:anim>
                                    <p:anim calcmode="lin" valueType="num">
                                      <p:cBhvr additive="base">
                                        <p:cTn id="8" dur="50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fade">
                                      <p:cBhvr>
                                        <p:cTn id="13" dur="1000"/>
                                        <p:tgtEl>
                                          <p:spTgt spid="70"/>
                                        </p:tgtEl>
                                      </p:cBhvr>
                                    </p:animEffect>
                                    <p:anim calcmode="lin" valueType="num">
                                      <p:cBhvr>
                                        <p:cTn id="14" dur="1000" fill="hold"/>
                                        <p:tgtEl>
                                          <p:spTgt spid="70"/>
                                        </p:tgtEl>
                                        <p:attrNameLst>
                                          <p:attrName>ppt_x</p:attrName>
                                        </p:attrNameLst>
                                      </p:cBhvr>
                                      <p:tavLst>
                                        <p:tav tm="0">
                                          <p:val>
                                            <p:strVal val="#ppt_x"/>
                                          </p:val>
                                        </p:tav>
                                        <p:tav tm="100000">
                                          <p:val>
                                            <p:strVal val="#ppt_x"/>
                                          </p:val>
                                        </p:tav>
                                      </p:tavLst>
                                    </p:anim>
                                    <p:anim calcmode="lin" valueType="num">
                                      <p:cBhvr>
                                        <p:cTn id="15"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1000"/>
                                        <p:tgtEl>
                                          <p:spTgt spid="71"/>
                                        </p:tgtEl>
                                      </p:cBhvr>
                                    </p:animEffect>
                                    <p:anim calcmode="lin" valueType="num">
                                      <p:cBhvr>
                                        <p:cTn id="21" dur="1000" fill="hold"/>
                                        <p:tgtEl>
                                          <p:spTgt spid="71"/>
                                        </p:tgtEl>
                                        <p:attrNameLst>
                                          <p:attrName>ppt_x</p:attrName>
                                        </p:attrNameLst>
                                      </p:cBhvr>
                                      <p:tavLst>
                                        <p:tav tm="0">
                                          <p:val>
                                            <p:strVal val="#ppt_x"/>
                                          </p:val>
                                        </p:tav>
                                        <p:tav tm="100000">
                                          <p:val>
                                            <p:strVal val="#ppt_x"/>
                                          </p:val>
                                        </p:tav>
                                      </p:tavLst>
                                    </p:anim>
                                    <p:anim calcmode="lin" valueType="num">
                                      <p:cBhvr>
                                        <p:cTn id="22"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1000"/>
                                        <p:tgtEl>
                                          <p:spTgt spid="69"/>
                                        </p:tgtEl>
                                      </p:cBhvr>
                                    </p:animEffect>
                                    <p:anim calcmode="lin" valueType="num">
                                      <p:cBhvr>
                                        <p:cTn id="28" dur="1000" fill="hold"/>
                                        <p:tgtEl>
                                          <p:spTgt spid="69"/>
                                        </p:tgtEl>
                                        <p:attrNameLst>
                                          <p:attrName>ppt_x</p:attrName>
                                        </p:attrNameLst>
                                      </p:cBhvr>
                                      <p:tavLst>
                                        <p:tav tm="0">
                                          <p:val>
                                            <p:strVal val="#ppt_x"/>
                                          </p:val>
                                        </p:tav>
                                        <p:tav tm="100000">
                                          <p:val>
                                            <p:strVal val="#ppt_x"/>
                                          </p:val>
                                        </p:tav>
                                      </p:tavLst>
                                    </p:anim>
                                    <p:anim calcmode="lin" valueType="num">
                                      <p:cBhvr>
                                        <p:cTn id="2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ipe(down)">
                                      <p:cBhvr>
                                        <p:cTn id="34" dur="580">
                                          <p:stCondLst>
                                            <p:cond delay="0"/>
                                          </p:stCondLst>
                                        </p:cTn>
                                        <p:tgtEl>
                                          <p:spTgt spid="51"/>
                                        </p:tgtEl>
                                      </p:cBhvr>
                                    </p:animEffect>
                                    <p:anim calcmode="lin" valueType="num">
                                      <p:cBhvr>
                                        <p:cTn id="35"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40" dur="26">
                                          <p:stCondLst>
                                            <p:cond delay="650"/>
                                          </p:stCondLst>
                                        </p:cTn>
                                        <p:tgtEl>
                                          <p:spTgt spid="51"/>
                                        </p:tgtEl>
                                      </p:cBhvr>
                                      <p:to x="100000" y="60000"/>
                                    </p:animScale>
                                    <p:animScale>
                                      <p:cBhvr>
                                        <p:cTn id="41" dur="166" decel="50000">
                                          <p:stCondLst>
                                            <p:cond delay="676"/>
                                          </p:stCondLst>
                                        </p:cTn>
                                        <p:tgtEl>
                                          <p:spTgt spid="51"/>
                                        </p:tgtEl>
                                      </p:cBhvr>
                                      <p:to x="100000" y="100000"/>
                                    </p:animScale>
                                    <p:animScale>
                                      <p:cBhvr>
                                        <p:cTn id="42" dur="26">
                                          <p:stCondLst>
                                            <p:cond delay="1312"/>
                                          </p:stCondLst>
                                        </p:cTn>
                                        <p:tgtEl>
                                          <p:spTgt spid="51"/>
                                        </p:tgtEl>
                                      </p:cBhvr>
                                      <p:to x="100000" y="80000"/>
                                    </p:animScale>
                                    <p:animScale>
                                      <p:cBhvr>
                                        <p:cTn id="43" dur="166" decel="50000">
                                          <p:stCondLst>
                                            <p:cond delay="1338"/>
                                          </p:stCondLst>
                                        </p:cTn>
                                        <p:tgtEl>
                                          <p:spTgt spid="51"/>
                                        </p:tgtEl>
                                      </p:cBhvr>
                                      <p:to x="100000" y="100000"/>
                                    </p:animScale>
                                    <p:animScale>
                                      <p:cBhvr>
                                        <p:cTn id="44" dur="26">
                                          <p:stCondLst>
                                            <p:cond delay="1642"/>
                                          </p:stCondLst>
                                        </p:cTn>
                                        <p:tgtEl>
                                          <p:spTgt spid="51"/>
                                        </p:tgtEl>
                                      </p:cBhvr>
                                      <p:to x="100000" y="90000"/>
                                    </p:animScale>
                                    <p:animScale>
                                      <p:cBhvr>
                                        <p:cTn id="45" dur="166" decel="50000">
                                          <p:stCondLst>
                                            <p:cond delay="1668"/>
                                          </p:stCondLst>
                                        </p:cTn>
                                        <p:tgtEl>
                                          <p:spTgt spid="51"/>
                                        </p:tgtEl>
                                      </p:cBhvr>
                                      <p:to x="100000" y="100000"/>
                                    </p:animScale>
                                    <p:animScale>
                                      <p:cBhvr>
                                        <p:cTn id="46" dur="26">
                                          <p:stCondLst>
                                            <p:cond delay="1808"/>
                                          </p:stCondLst>
                                        </p:cTn>
                                        <p:tgtEl>
                                          <p:spTgt spid="51"/>
                                        </p:tgtEl>
                                      </p:cBhvr>
                                      <p:to x="100000" y="95000"/>
                                    </p:animScale>
                                    <p:animScale>
                                      <p:cBhvr>
                                        <p:cTn id="47" dur="166" decel="50000">
                                          <p:stCondLst>
                                            <p:cond delay="1834"/>
                                          </p:stCondLst>
                                        </p:cTn>
                                        <p:tgtEl>
                                          <p:spTgt spid="51"/>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randombar(horizontal)">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73"/>
                                        </p:tgtEl>
                                        <p:attrNameLst>
                                          <p:attrName>style.visibility</p:attrName>
                                        </p:attrNameLst>
                                      </p:cBhvr>
                                      <p:to>
                                        <p:strVal val="visible"/>
                                      </p:to>
                                    </p:set>
                                    <p:anim calcmode="lin" valueType="num">
                                      <p:cBhvr additive="base">
                                        <p:cTn id="57" dur="500" fill="hold"/>
                                        <p:tgtEl>
                                          <p:spTgt spid="73"/>
                                        </p:tgtEl>
                                        <p:attrNameLst>
                                          <p:attrName>ppt_x</p:attrName>
                                        </p:attrNameLst>
                                      </p:cBhvr>
                                      <p:tavLst>
                                        <p:tav tm="0">
                                          <p:val>
                                            <p:strVal val="0-#ppt_w/2"/>
                                          </p:val>
                                        </p:tav>
                                        <p:tav tm="100000">
                                          <p:val>
                                            <p:strVal val="#ppt_x"/>
                                          </p:val>
                                        </p:tav>
                                      </p:tavLst>
                                    </p:anim>
                                    <p:anim calcmode="lin" valueType="num">
                                      <p:cBhvr additive="base">
                                        <p:cTn id="58" dur="500" fill="hold"/>
                                        <p:tgtEl>
                                          <p:spTgt spid="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73"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6CBCF8-2CE8-481A-95D2-4D44E0012647}"/>
              </a:ext>
            </a:extLst>
          </p:cNvPr>
          <p:cNvGrpSpPr/>
          <p:nvPr/>
        </p:nvGrpSpPr>
        <p:grpSpPr>
          <a:xfrm>
            <a:off x="-454593" y="-313135"/>
            <a:ext cx="9613107" cy="5769769"/>
            <a:chOff x="-338137" y="-249556"/>
            <a:chExt cx="9613107" cy="5769769"/>
          </a:xfrm>
        </p:grpSpPr>
        <p:grpSp>
          <p:nvGrpSpPr>
            <p:cNvPr id="63" name="组合 62"/>
            <p:cNvGrpSpPr/>
            <p:nvPr/>
          </p:nvGrpSpPr>
          <p:grpSpPr>
            <a:xfrm>
              <a:off x="-953" y="-36195"/>
              <a:ext cx="9153525" cy="5306378"/>
              <a:chOff x="-2" y="-76"/>
              <a:chExt cx="19220" cy="11142"/>
            </a:xfrm>
          </p:grpSpPr>
          <p:grpSp>
            <p:nvGrpSpPr>
              <p:cNvPr id="48" name="组合 47"/>
              <p:cNvGrpSpPr/>
              <p:nvPr/>
            </p:nvGrpSpPr>
            <p:grpSpPr>
              <a:xfrm rot="5400000">
                <a:off x="4736" y="-3915"/>
                <a:ext cx="9744" cy="19220"/>
                <a:chOff x="4789" y="266"/>
                <a:chExt cx="9744" cy="11143"/>
              </a:xfrm>
            </p:grpSpPr>
            <p:cxnSp>
              <p:nvCxnSpPr>
                <p:cNvPr id="52" name="直接连接符 51"/>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499" y="-76"/>
                <a:ext cx="18096" cy="11142"/>
                <a:chOff x="613" y="266"/>
                <a:chExt cx="18096" cy="11142"/>
              </a:xfrm>
            </p:grpSpPr>
            <p:cxnSp>
              <p:nvCxnSpPr>
                <p:cNvPr id="24" name="直接连接符 23"/>
                <p:cNvCxnSpPr/>
                <p:nvPr/>
              </p:nvCxnSpPr>
              <p:spPr>
                <a:xfrm>
                  <a:off x="61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200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39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592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731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870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75" name="图片 75" descr="书本">
              <a:extLst>
                <a:ext uri="{FF2B5EF4-FFF2-40B4-BE49-F238E27FC236}">
                  <a16:creationId xmlns:a16="http://schemas.microsoft.com/office/drawing/2014/main" id="{59EB840F-82D0-4762-AFA4-6B60A5194851}"/>
                </a:ext>
              </a:extLst>
            </p:cNvPr>
            <p:cNvPicPr>
              <a:picLocks noChangeAspect="1"/>
            </p:cNvPicPr>
            <p:nvPr/>
          </p:nvPicPr>
          <p:blipFill>
            <a:blip r:embed="rId5"/>
            <a:stretch>
              <a:fillRect/>
            </a:stretch>
          </p:blipFill>
          <p:spPr>
            <a:xfrm>
              <a:off x="7724299" y="3870007"/>
              <a:ext cx="1454944" cy="1454944"/>
            </a:xfrm>
            <a:prstGeom prst="rect">
              <a:avLst/>
            </a:prstGeom>
          </p:spPr>
        </p:pic>
        <p:grpSp>
          <p:nvGrpSpPr>
            <p:cNvPr id="8" name="组合 7"/>
            <p:cNvGrpSpPr/>
            <p:nvPr/>
          </p:nvGrpSpPr>
          <p:grpSpPr>
            <a:xfrm>
              <a:off x="-338137" y="-249556"/>
              <a:ext cx="9613107" cy="5769769"/>
              <a:chOff x="-710" y="-524"/>
              <a:chExt cx="20185" cy="12115"/>
            </a:xfrm>
          </p:grpSpPr>
          <p:grpSp>
            <p:nvGrpSpPr>
              <p:cNvPr id="42" name="组合 41"/>
              <p:cNvGrpSpPr/>
              <p:nvPr/>
            </p:nvGrpSpPr>
            <p:grpSpPr>
              <a:xfrm>
                <a:off x="-710" y="-524"/>
                <a:ext cx="20185" cy="12115"/>
                <a:chOff x="-710" y="-524"/>
                <a:chExt cx="20185" cy="12115"/>
              </a:xfrm>
            </p:grpSpPr>
            <p:pic>
              <p:nvPicPr>
                <p:cNvPr id="13" name="图片 12" descr="笔"/>
                <p:cNvPicPr>
                  <a:picLocks noChangeAspect="1"/>
                </p:cNvPicPr>
                <p:nvPr>
                  <p:custDataLst>
                    <p:tags r:id="rId1"/>
                  </p:custDataLst>
                </p:nvPr>
              </p:nvPicPr>
              <p:blipFill>
                <a:blip r:embed="rId6"/>
                <a:stretch>
                  <a:fillRect/>
                </a:stretch>
              </p:blipFill>
              <p:spPr>
                <a:xfrm>
                  <a:off x="15566" y="-485"/>
                  <a:ext cx="3909" cy="3909"/>
                </a:xfrm>
                <a:prstGeom prst="rect">
                  <a:avLst/>
                </a:prstGeom>
              </p:spPr>
            </p:pic>
            <p:pic>
              <p:nvPicPr>
                <p:cNvPr id="76" name="图片 75" descr="书本"/>
                <p:cNvPicPr>
                  <a:picLocks noChangeAspect="1"/>
                </p:cNvPicPr>
                <p:nvPr/>
              </p:nvPicPr>
              <p:blipFill>
                <a:blip r:embed="rId5"/>
                <a:stretch>
                  <a:fillRect/>
                </a:stretch>
              </p:blipFill>
              <p:spPr>
                <a:xfrm>
                  <a:off x="-655" y="-524"/>
                  <a:ext cx="3055" cy="3055"/>
                </a:xfrm>
                <a:prstGeom prst="rect">
                  <a:avLst/>
                </a:prstGeom>
              </p:spPr>
            </p:pic>
            <p:pic>
              <p:nvPicPr>
                <p:cNvPr id="40" name="图片 39" descr="纸张"/>
                <p:cNvPicPr>
                  <a:picLocks noChangeAspect="1"/>
                </p:cNvPicPr>
                <p:nvPr/>
              </p:nvPicPr>
              <p:blipFill>
                <a:blip r:embed="rId7"/>
                <a:stretch>
                  <a:fillRect/>
                </a:stretch>
              </p:blipFill>
              <p:spPr>
                <a:xfrm>
                  <a:off x="9355" y="7395"/>
                  <a:ext cx="3672" cy="3672"/>
                </a:xfrm>
                <a:prstGeom prst="rect">
                  <a:avLst/>
                </a:prstGeom>
              </p:spPr>
            </p:pic>
            <p:pic>
              <p:nvPicPr>
                <p:cNvPr id="78" name="图片 12" descr="笔">
                  <a:extLst>
                    <a:ext uri="{FF2B5EF4-FFF2-40B4-BE49-F238E27FC236}">
                      <a16:creationId xmlns:a16="http://schemas.microsoft.com/office/drawing/2014/main" id="{A0AD79FE-BE13-4779-A6CD-C3ACBAA22760}"/>
                    </a:ext>
                  </a:extLst>
                </p:cNvPr>
                <p:cNvPicPr>
                  <a:picLocks noChangeAspect="1"/>
                </p:cNvPicPr>
                <p:nvPr>
                  <p:custDataLst>
                    <p:tags r:id="rId2"/>
                  </p:custDataLst>
                </p:nvPr>
              </p:nvPicPr>
              <p:blipFill>
                <a:blip r:embed="rId6"/>
                <a:stretch>
                  <a:fillRect/>
                </a:stretch>
              </p:blipFill>
              <p:spPr>
                <a:xfrm rot="10595716">
                  <a:off x="-710" y="7682"/>
                  <a:ext cx="3909" cy="3909"/>
                </a:xfrm>
                <a:prstGeom prst="rect">
                  <a:avLst/>
                </a:prstGeom>
              </p:spPr>
            </p:pic>
          </p:grpSp>
          <p:sp>
            <p:nvSpPr>
              <p:cNvPr id="6" name="圆角矩形 5"/>
              <p:cNvSpPr/>
              <p:nvPr/>
            </p:nvSpPr>
            <p:spPr>
              <a:xfrm flipH="1">
                <a:off x="907" y="803"/>
                <a:ext cx="17632" cy="9441"/>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grpSp>
      <p:pic>
        <p:nvPicPr>
          <p:cNvPr id="84" name="Picture 83">
            <a:extLst>
              <a:ext uri="{FF2B5EF4-FFF2-40B4-BE49-F238E27FC236}">
                <a16:creationId xmlns:a16="http://schemas.microsoft.com/office/drawing/2014/main" id="{4262AE0A-E2F7-4BAE-8492-46A291C0580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6404" b="91754" l="10000" r="90000">
                        <a14:foregroundMark x1="36000" y1="6491" x2="56333" y2="7632"/>
                        <a14:foregroundMark x1="51778" y1="63509" x2="53222" y2="70000"/>
                        <a14:foregroundMark x1="48556" y1="52807" x2="49556" y2="60702"/>
                        <a14:foregroundMark x1="46778" y1="56754" x2="48889" y2="64912"/>
                        <a14:foregroundMark x1="43111" y1="55351" x2="45333" y2="62632"/>
                        <a14:foregroundMark x1="51000" y1="53596" x2="52778" y2="57544"/>
                        <a14:foregroundMark x1="52444" y1="57544" x2="52111" y2="59298"/>
                        <a14:foregroundMark x1="39556" y1="90877" x2="39556" y2="90877"/>
                        <a14:foregroundMark x1="57111" y1="91754" x2="57111" y2="91754"/>
                      </a14:backgroundRemoval>
                    </a14:imgEffect>
                  </a14:imgLayer>
                </a14:imgProps>
              </a:ext>
              <a:ext uri="{28A0092B-C50C-407E-A947-70E740481C1C}">
                <a14:useLocalDpi xmlns:a14="http://schemas.microsoft.com/office/drawing/2010/main" val="0"/>
              </a:ext>
            </a:extLst>
          </a:blip>
          <a:stretch>
            <a:fillRect/>
          </a:stretch>
        </p:blipFill>
        <p:spPr>
          <a:xfrm>
            <a:off x="-580660" y="2293858"/>
            <a:ext cx="2378151" cy="3012325"/>
          </a:xfrm>
          <a:prstGeom prst="rect">
            <a:avLst/>
          </a:prstGeom>
        </p:spPr>
      </p:pic>
      <p:sp>
        <p:nvSpPr>
          <p:cNvPr id="49" name="Isosceles Triangle 48">
            <a:extLst>
              <a:ext uri="{FF2B5EF4-FFF2-40B4-BE49-F238E27FC236}">
                <a16:creationId xmlns:a16="http://schemas.microsoft.com/office/drawing/2014/main" id="{A9E6F4D1-3C68-445F-9994-238F4478C965}"/>
              </a:ext>
            </a:extLst>
          </p:cNvPr>
          <p:cNvSpPr/>
          <p:nvPr/>
        </p:nvSpPr>
        <p:spPr>
          <a:xfrm>
            <a:off x="751474" y="501392"/>
            <a:ext cx="682763" cy="520780"/>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a:t>
            </a:r>
          </a:p>
        </p:txBody>
      </p:sp>
      <p:sp>
        <p:nvSpPr>
          <p:cNvPr id="50" name="TextBox 49">
            <a:extLst>
              <a:ext uri="{FF2B5EF4-FFF2-40B4-BE49-F238E27FC236}">
                <a16:creationId xmlns:a16="http://schemas.microsoft.com/office/drawing/2014/main" id="{E72A93DA-AFF1-421E-9AFF-4DA9D1297994}"/>
              </a:ext>
            </a:extLst>
          </p:cNvPr>
          <p:cNvSpPr txBox="1"/>
          <p:nvPr/>
        </p:nvSpPr>
        <p:spPr>
          <a:xfrm>
            <a:off x="1527867" y="524619"/>
            <a:ext cx="4840514" cy="646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Tìm số chia</a:t>
            </a:r>
            <a:endParaRPr kumimoji="0" lang="en-US" sz="3600" b="0" i="0" u="none" strike="noStrike" kern="1200" cap="none" spc="0" normalizeH="0" baseline="0" noProof="0">
              <a:ln>
                <a:noFill/>
              </a:ln>
              <a:solidFill>
                <a:prstClr val="black"/>
              </a:solidFill>
              <a:effectLst/>
              <a:uLnTx/>
              <a:uFillTx/>
              <a:latin typeface="字魂105号-简雅黑"/>
              <a:cs typeface="+mn-cs"/>
            </a:endParaRPr>
          </a:p>
        </p:txBody>
      </p:sp>
      <p:sp>
        <p:nvSpPr>
          <p:cNvPr id="68" name="Speech Bubble: Rectangle with Corners Rounded 67">
            <a:extLst>
              <a:ext uri="{FF2B5EF4-FFF2-40B4-BE49-F238E27FC236}">
                <a16:creationId xmlns:a16="http://schemas.microsoft.com/office/drawing/2014/main" id="{4AE31578-54CB-4849-8D88-AC680D4EDE79}"/>
              </a:ext>
            </a:extLst>
          </p:cNvPr>
          <p:cNvSpPr/>
          <p:nvPr/>
        </p:nvSpPr>
        <p:spPr>
          <a:xfrm>
            <a:off x="810800" y="1242947"/>
            <a:ext cx="7113999" cy="639603"/>
          </a:xfrm>
          <a:prstGeom prst="wedgeRoundRectCallout">
            <a:avLst>
              <a:gd name="adj1" fmla="val -26840"/>
              <a:gd name="adj2" fmla="val 41583"/>
              <a:gd name="adj3" fmla="val 16667"/>
            </a:avLst>
          </a:prstGeom>
          <a:solidFill>
            <a:srgbClr val="CCF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b)     25      :      ..?.      =      5</a:t>
            </a:r>
          </a:p>
        </p:txBody>
      </p:sp>
      <p:pic>
        <p:nvPicPr>
          <p:cNvPr id="69" name="Picture 68">
            <a:extLst>
              <a:ext uri="{FF2B5EF4-FFF2-40B4-BE49-F238E27FC236}">
                <a16:creationId xmlns:a16="http://schemas.microsoft.com/office/drawing/2014/main" id="{3F56A7A8-EC48-484E-879C-183E59784D8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55501" y="1885161"/>
            <a:ext cx="1452045" cy="1061436"/>
          </a:xfrm>
          <a:prstGeom prst="rect">
            <a:avLst/>
          </a:prstGeom>
        </p:spPr>
      </p:pic>
      <p:pic>
        <p:nvPicPr>
          <p:cNvPr id="70" name="Picture 69">
            <a:extLst>
              <a:ext uri="{FF2B5EF4-FFF2-40B4-BE49-F238E27FC236}">
                <a16:creationId xmlns:a16="http://schemas.microsoft.com/office/drawing/2014/main" id="{AD237293-3B1E-44C6-B822-1BC9CDD2AE5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41159"/>
          <a:stretch/>
        </p:blipFill>
        <p:spPr>
          <a:xfrm>
            <a:off x="1851676" y="1888218"/>
            <a:ext cx="2093822" cy="1061436"/>
          </a:xfrm>
          <a:prstGeom prst="rect">
            <a:avLst/>
          </a:prstGeom>
        </p:spPr>
      </p:pic>
      <p:pic>
        <p:nvPicPr>
          <p:cNvPr id="71" name="Picture 70">
            <a:extLst>
              <a:ext uri="{FF2B5EF4-FFF2-40B4-BE49-F238E27FC236}">
                <a16:creationId xmlns:a16="http://schemas.microsoft.com/office/drawing/2014/main" id="{226F714D-9D12-4EC0-AFBF-55AB27082E8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7070"/>
          <a:stretch/>
        </p:blipFill>
        <p:spPr>
          <a:xfrm>
            <a:off x="3972166" y="1901931"/>
            <a:ext cx="1527647" cy="1061435"/>
          </a:xfrm>
          <a:prstGeom prst="rect">
            <a:avLst/>
          </a:prstGeom>
        </p:spPr>
      </p:pic>
      <p:sp>
        <p:nvSpPr>
          <p:cNvPr id="73" name="Speech Bubble: Rectangle with Corners Rounded 72">
            <a:extLst>
              <a:ext uri="{FF2B5EF4-FFF2-40B4-BE49-F238E27FC236}">
                <a16:creationId xmlns:a16="http://schemas.microsoft.com/office/drawing/2014/main" id="{E640C72F-7D94-4AA2-A424-8FF67E40FE7E}"/>
              </a:ext>
            </a:extLst>
          </p:cNvPr>
          <p:cNvSpPr/>
          <p:nvPr/>
        </p:nvSpPr>
        <p:spPr>
          <a:xfrm>
            <a:off x="4315209" y="1312918"/>
            <a:ext cx="874658" cy="529977"/>
          </a:xfrm>
          <a:prstGeom prst="wedgeRoundRectCallout">
            <a:avLst>
              <a:gd name="adj1" fmla="val -26840"/>
              <a:gd name="adj2" fmla="val 41583"/>
              <a:gd name="adj3" fmla="val 16667"/>
            </a:avLst>
          </a:prstGeom>
          <a:solidFill>
            <a:srgbClr val="CCF9FF"/>
          </a:solidFill>
          <a:ln>
            <a:solidFill>
              <a:srgbClr val="CCF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030A0"/>
                </a:solidFill>
                <a:effectLst/>
                <a:uLnTx/>
                <a:uFillTx/>
                <a:latin typeface="Arial" panose="020B0604020202020204" pitchFamily="34" charset="0"/>
                <a:cs typeface="Arial" panose="020B0604020202020204" pitchFamily="34" charset="0"/>
              </a:rPr>
              <a:t>5</a:t>
            </a:r>
          </a:p>
        </p:txBody>
      </p:sp>
      <p:pic>
        <p:nvPicPr>
          <p:cNvPr id="51" name="Picture 50">
            <a:extLst>
              <a:ext uri="{FF2B5EF4-FFF2-40B4-BE49-F238E27FC236}">
                <a16:creationId xmlns:a16="http://schemas.microsoft.com/office/drawing/2014/main" id="{67493B54-D25C-468C-BA5A-B98087C1161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54741" y="3106348"/>
            <a:ext cx="4656399" cy="1659482"/>
          </a:xfrm>
          <a:prstGeom prst="rect">
            <a:avLst/>
          </a:prstGeom>
        </p:spPr>
      </p:pic>
      <p:sp>
        <p:nvSpPr>
          <p:cNvPr id="3" name="Speech Bubble: Rectangle with Corners Rounded 2">
            <a:extLst>
              <a:ext uri="{FF2B5EF4-FFF2-40B4-BE49-F238E27FC236}">
                <a16:creationId xmlns:a16="http://schemas.microsoft.com/office/drawing/2014/main" id="{1ED80494-52A4-48EA-A518-A11FF5893206}"/>
              </a:ext>
            </a:extLst>
          </p:cNvPr>
          <p:cNvSpPr/>
          <p:nvPr/>
        </p:nvSpPr>
        <p:spPr>
          <a:xfrm>
            <a:off x="2674993" y="3257550"/>
            <a:ext cx="3335316" cy="1048463"/>
          </a:xfrm>
          <a:prstGeom prst="wedgeRoundRectCallout">
            <a:avLst>
              <a:gd name="adj1" fmla="val 47280"/>
              <a:gd name="adj2" fmla="val -1312"/>
              <a:gd name="adj3" fmla="val 16667"/>
            </a:avLst>
          </a:prstGeom>
          <a:solidFill>
            <a:srgbClr val="C3EBFD"/>
          </a:solidFill>
          <a:ln>
            <a:solidFill>
              <a:srgbClr val="C3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black"/>
                </a:solidFill>
                <a:effectLst/>
                <a:uLnTx/>
                <a:uFillTx/>
                <a:latin typeface="字魂105号-简雅黑"/>
                <a:cs typeface="+mn-cs"/>
              </a:rPr>
              <a:t>25 : 5 = 5</a:t>
            </a:r>
          </a:p>
        </p:txBody>
      </p:sp>
    </p:spTree>
    <p:extLst>
      <p:ext uri="{BB962C8B-B14F-4D97-AF65-F5344CB8AC3E}">
        <p14:creationId xmlns:p14="http://schemas.microsoft.com/office/powerpoint/2010/main" val="4063885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0-#ppt_w/2"/>
                                          </p:val>
                                        </p:tav>
                                        <p:tav tm="100000">
                                          <p:val>
                                            <p:strVal val="#ppt_x"/>
                                          </p:val>
                                        </p:tav>
                                      </p:tavLst>
                                    </p:anim>
                                    <p:anim calcmode="lin" valueType="num">
                                      <p:cBhvr additive="base">
                                        <p:cTn id="8" dur="50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fade">
                                      <p:cBhvr>
                                        <p:cTn id="13" dur="1000"/>
                                        <p:tgtEl>
                                          <p:spTgt spid="70"/>
                                        </p:tgtEl>
                                      </p:cBhvr>
                                    </p:animEffect>
                                    <p:anim calcmode="lin" valueType="num">
                                      <p:cBhvr>
                                        <p:cTn id="14" dur="1000" fill="hold"/>
                                        <p:tgtEl>
                                          <p:spTgt spid="70"/>
                                        </p:tgtEl>
                                        <p:attrNameLst>
                                          <p:attrName>ppt_x</p:attrName>
                                        </p:attrNameLst>
                                      </p:cBhvr>
                                      <p:tavLst>
                                        <p:tav tm="0">
                                          <p:val>
                                            <p:strVal val="#ppt_x"/>
                                          </p:val>
                                        </p:tav>
                                        <p:tav tm="100000">
                                          <p:val>
                                            <p:strVal val="#ppt_x"/>
                                          </p:val>
                                        </p:tav>
                                      </p:tavLst>
                                    </p:anim>
                                    <p:anim calcmode="lin" valueType="num">
                                      <p:cBhvr>
                                        <p:cTn id="15"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1000"/>
                                        <p:tgtEl>
                                          <p:spTgt spid="71"/>
                                        </p:tgtEl>
                                      </p:cBhvr>
                                    </p:animEffect>
                                    <p:anim calcmode="lin" valueType="num">
                                      <p:cBhvr>
                                        <p:cTn id="21" dur="1000" fill="hold"/>
                                        <p:tgtEl>
                                          <p:spTgt spid="71"/>
                                        </p:tgtEl>
                                        <p:attrNameLst>
                                          <p:attrName>ppt_x</p:attrName>
                                        </p:attrNameLst>
                                      </p:cBhvr>
                                      <p:tavLst>
                                        <p:tav tm="0">
                                          <p:val>
                                            <p:strVal val="#ppt_x"/>
                                          </p:val>
                                        </p:tav>
                                        <p:tav tm="100000">
                                          <p:val>
                                            <p:strVal val="#ppt_x"/>
                                          </p:val>
                                        </p:tav>
                                      </p:tavLst>
                                    </p:anim>
                                    <p:anim calcmode="lin" valueType="num">
                                      <p:cBhvr>
                                        <p:cTn id="22"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1000"/>
                                        <p:tgtEl>
                                          <p:spTgt spid="69"/>
                                        </p:tgtEl>
                                      </p:cBhvr>
                                    </p:animEffect>
                                    <p:anim calcmode="lin" valueType="num">
                                      <p:cBhvr>
                                        <p:cTn id="28" dur="1000" fill="hold"/>
                                        <p:tgtEl>
                                          <p:spTgt spid="69"/>
                                        </p:tgtEl>
                                        <p:attrNameLst>
                                          <p:attrName>ppt_x</p:attrName>
                                        </p:attrNameLst>
                                      </p:cBhvr>
                                      <p:tavLst>
                                        <p:tav tm="0">
                                          <p:val>
                                            <p:strVal val="#ppt_x"/>
                                          </p:val>
                                        </p:tav>
                                        <p:tav tm="100000">
                                          <p:val>
                                            <p:strVal val="#ppt_x"/>
                                          </p:val>
                                        </p:tav>
                                      </p:tavLst>
                                    </p:anim>
                                    <p:anim calcmode="lin" valueType="num">
                                      <p:cBhvr>
                                        <p:cTn id="2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ipe(down)">
                                      <p:cBhvr>
                                        <p:cTn id="34" dur="580">
                                          <p:stCondLst>
                                            <p:cond delay="0"/>
                                          </p:stCondLst>
                                        </p:cTn>
                                        <p:tgtEl>
                                          <p:spTgt spid="51"/>
                                        </p:tgtEl>
                                      </p:cBhvr>
                                    </p:animEffect>
                                    <p:anim calcmode="lin" valueType="num">
                                      <p:cBhvr>
                                        <p:cTn id="35"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40" dur="26">
                                          <p:stCondLst>
                                            <p:cond delay="650"/>
                                          </p:stCondLst>
                                        </p:cTn>
                                        <p:tgtEl>
                                          <p:spTgt spid="51"/>
                                        </p:tgtEl>
                                      </p:cBhvr>
                                      <p:to x="100000" y="60000"/>
                                    </p:animScale>
                                    <p:animScale>
                                      <p:cBhvr>
                                        <p:cTn id="41" dur="166" decel="50000">
                                          <p:stCondLst>
                                            <p:cond delay="676"/>
                                          </p:stCondLst>
                                        </p:cTn>
                                        <p:tgtEl>
                                          <p:spTgt spid="51"/>
                                        </p:tgtEl>
                                      </p:cBhvr>
                                      <p:to x="100000" y="100000"/>
                                    </p:animScale>
                                    <p:animScale>
                                      <p:cBhvr>
                                        <p:cTn id="42" dur="26">
                                          <p:stCondLst>
                                            <p:cond delay="1312"/>
                                          </p:stCondLst>
                                        </p:cTn>
                                        <p:tgtEl>
                                          <p:spTgt spid="51"/>
                                        </p:tgtEl>
                                      </p:cBhvr>
                                      <p:to x="100000" y="80000"/>
                                    </p:animScale>
                                    <p:animScale>
                                      <p:cBhvr>
                                        <p:cTn id="43" dur="166" decel="50000">
                                          <p:stCondLst>
                                            <p:cond delay="1338"/>
                                          </p:stCondLst>
                                        </p:cTn>
                                        <p:tgtEl>
                                          <p:spTgt spid="51"/>
                                        </p:tgtEl>
                                      </p:cBhvr>
                                      <p:to x="100000" y="100000"/>
                                    </p:animScale>
                                    <p:animScale>
                                      <p:cBhvr>
                                        <p:cTn id="44" dur="26">
                                          <p:stCondLst>
                                            <p:cond delay="1642"/>
                                          </p:stCondLst>
                                        </p:cTn>
                                        <p:tgtEl>
                                          <p:spTgt spid="51"/>
                                        </p:tgtEl>
                                      </p:cBhvr>
                                      <p:to x="100000" y="90000"/>
                                    </p:animScale>
                                    <p:animScale>
                                      <p:cBhvr>
                                        <p:cTn id="45" dur="166" decel="50000">
                                          <p:stCondLst>
                                            <p:cond delay="1668"/>
                                          </p:stCondLst>
                                        </p:cTn>
                                        <p:tgtEl>
                                          <p:spTgt spid="51"/>
                                        </p:tgtEl>
                                      </p:cBhvr>
                                      <p:to x="100000" y="100000"/>
                                    </p:animScale>
                                    <p:animScale>
                                      <p:cBhvr>
                                        <p:cTn id="46" dur="26">
                                          <p:stCondLst>
                                            <p:cond delay="1808"/>
                                          </p:stCondLst>
                                        </p:cTn>
                                        <p:tgtEl>
                                          <p:spTgt spid="51"/>
                                        </p:tgtEl>
                                      </p:cBhvr>
                                      <p:to x="100000" y="95000"/>
                                    </p:animScale>
                                    <p:animScale>
                                      <p:cBhvr>
                                        <p:cTn id="47" dur="166" decel="50000">
                                          <p:stCondLst>
                                            <p:cond delay="1834"/>
                                          </p:stCondLst>
                                        </p:cTn>
                                        <p:tgtEl>
                                          <p:spTgt spid="51"/>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randombar(horizontal)">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73"/>
                                        </p:tgtEl>
                                        <p:attrNameLst>
                                          <p:attrName>style.visibility</p:attrName>
                                        </p:attrNameLst>
                                      </p:cBhvr>
                                      <p:to>
                                        <p:strVal val="visible"/>
                                      </p:to>
                                    </p:set>
                                    <p:anim calcmode="lin" valueType="num">
                                      <p:cBhvr additive="base">
                                        <p:cTn id="57" dur="500" fill="hold"/>
                                        <p:tgtEl>
                                          <p:spTgt spid="73"/>
                                        </p:tgtEl>
                                        <p:attrNameLst>
                                          <p:attrName>ppt_x</p:attrName>
                                        </p:attrNameLst>
                                      </p:cBhvr>
                                      <p:tavLst>
                                        <p:tav tm="0">
                                          <p:val>
                                            <p:strVal val="0-#ppt_w/2"/>
                                          </p:val>
                                        </p:tav>
                                        <p:tav tm="100000">
                                          <p:val>
                                            <p:strVal val="#ppt_x"/>
                                          </p:val>
                                        </p:tav>
                                      </p:tavLst>
                                    </p:anim>
                                    <p:anim calcmode="lin" valueType="num">
                                      <p:cBhvr additive="base">
                                        <p:cTn id="58" dur="500" fill="hold"/>
                                        <p:tgtEl>
                                          <p:spTgt spid="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73"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6125" t="12370" r="6172" b="30376"/>
          <a:stretch/>
        </p:blipFill>
        <p:spPr>
          <a:xfrm>
            <a:off x="1" y="0"/>
            <a:ext cx="9144000" cy="5143500"/>
          </a:xfrm>
          <a:prstGeom prst="rect">
            <a:avLst/>
          </a:prstGeom>
        </p:spPr>
      </p:pic>
      <p:sp>
        <p:nvSpPr>
          <p:cNvPr id="15" name="Text Box 1">
            <a:extLst>
              <a:ext uri="{FF2B5EF4-FFF2-40B4-BE49-F238E27FC236}">
                <a16:creationId xmlns:a16="http://schemas.microsoft.com/office/drawing/2014/main" id="{2063C0C9-F3DE-485E-9DFB-5E5408249F21}"/>
              </a:ext>
            </a:extLst>
          </p:cNvPr>
          <p:cNvSpPr txBox="1"/>
          <p:nvPr/>
        </p:nvSpPr>
        <p:spPr>
          <a:xfrm>
            <a:off x="1093581" y="780672"/>
            <a:ext cx="7015775" cy="1015663"/>
          </a:xfrm>
          <a:prstGeom prst="rect">
            <a:avLst/>
          </a:prstGeom>
          <a:noFill/>
        </p:spPr>
        <p:txBody>
          <a:bodyPr wrap="square" rtlCol="0">
            <a:spAutoFit/>
          </a:bodyPr>
          <a:lstStyle/>
          <a:p>
            <a:pPr algn="ctr" defTabSz="342900">
              <a:defRPr/>
            </a:pPr>
            <a:r>
              <a:rPr lang="en-US" sz="6000" b="1">
                <a:ln w="38100">
                  <a:solidFill>
                    <a:sysClr val="windowText" lastClr="000000"/>
                  </a:solidFill>
                  <a:prstDash val="solid"/>
                </a:ln>
                <a:solidFill>
                  <a:srgbClr val="FDD34D"/>
                </a:solidFill>
                <a:latin typeface="iCiel Soup of Justice" pitchFamily="2" charset="0"/>
                <a:cs typeface="Times New Roman" panose="02020603050405020304" charset="0"/>
              </a:rPr>
              <a:t>KHỞI</a:t>
            </a:r>
            <a:r>
              <a:rPr lang="en-US" sz="6000" b="1">
                <a:ln w="38100">
                  <a:solidFill>
                    <a:srgbClr val="0070C0"/>
                  </a:solidFill>
                  <a:prstDash val="solid"/>
                </a:ln>
                <a:solidFill>
                  <a:srgbClr val="00B0F0"/>
                </a:solidFill>
                <a:latin typeface="iCiel Soup of Justice" pitchFamily="2" charset="0"/>
                <a:cs typeface="Times New Roman" panose="02020603050405020304" charset="0"/>
              </a:rPr>
              <a:t> </a:t>
            </a:r>
            <a:r>
              <a:rPr lang="en-US" sz="6000" b="1">
                <a:ln w="38100">
                  <a:solidFill>
                    <a:sysClr val="windowText" lastClr="000000"/>
                  </a:solidFill>
                  <a:prstDash val="solid"/>
                </a:ln>
                <a:solidFill>
                  <a:srgbClr val="F7615D"/>
                </a:solidFill>
                <a:latin typeface="iCiel Soup of Justice" pitchFamily="2" charset="0"/>
                <a:cs typeface="Times New Roman" panose="02020603050405020304" charset="0"/>
              </a:rPr>
              <a:t>ĐỘNG</a:t>
            </a:r>
            <a:endParaRPr lang="en-US" sz="6000" b="1" dirty="0">
              <a:ln w="38100">
                <a:solidFill>
                  <a:prstClr val="black"/>
                </a:solidFill>
                <a:prstDash val="solid"/>
              </a:ln>
              <a:solidFill>
                <a:srgbClr val="C00000"/>
              </a:solidFill>
              <a:latin typeface="iCiel Soup of Justice" pitchFamily="2" charset="0"/>
              <a:cs typeface="Times New Roman" panose="02020603050405020304" charset="0"/>
            </a:endParaRPr>
          </a:p>
        </p:txBody>
      </p:sp>
      <p:pic>
        <p:nvPicPr>
          <p:cNvPr id="27" name="Picture 26">
            <a:extLst>
              <a:ext uri="{FF2B5EF4-FFF2-40B4-BE49-F238E27FC236}">
                <a16:creationId xmlns:a16="http://schemas.microsoft.com/office/drawing/2014/main" id="{7FEE434B-2C15-4647-9E83-23040EFAB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934788"/>
            <a:ext cx="1637960" cy="3673929"/>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2F231983-7E05-469E-B201-55102204B8B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774214" y="1778288"/>
            <a:ext cx="1336361" cy="3111215"/>
          </a:xfrm>
          <a:prstGeom prst="rect">
            <a:avLst/>
          </a:prstGeom>
        </p:spPr>
      </p:pic>
      <p:pic>
        <p:nvPicPr>
          <p:cNvPr id="35" name="Picture 14" descr="Fairy Tale Pink Sticker">
            <a:extLst>
              <a:ext uri="{FF2B5EF4-FFF2-40B4-BE49-F238E27FC236}">
                <a16:creationId xmlns:a16="http://schemas.microsoft.com/office/drawing/2014/main" id="{71EAF68F-BE21-46B1-8E7D-C3689ABA4DB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7228452">
            <a:off x="2155499" y="2490716"/>
            <a:ext cx="865007" cy="86500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74B9883A-1C95-473B-85B4-4BE50CCB9D4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874" b="96552" l="9483" r="89943">
                        <a14:foregroundMark x1="46264" y1="22126" x2="48276" y2="34770"/>
                        <a14:foregroundMark x1="63218" y1="5747" x2="76437" y2="17816"/>
                        <a14:foregroundMark x1="67816" y1="8333" x2="72414" y2="15805"/>
                        <a14:foregroundMark x1="62356" y1="5747" x2="64655" y2="9483"/>
                        <a14:foregroundMark x1="62356" y1="8333" x2="62356" y2="8333"/>
                        <a14:foregroundMark x1="62644" y1="9483" x2="62644" y2="9483"/>
                        <a14:foregroundMark x1="63793" y1="3161" x2="63793" y2="3161"/>
                        <a14:foregroundMark x1="70115" y1="31034" x2="69253" y2="34770"/>
                        <a14:foregroundMark x1="23563" y1="52299" x2="25862" y2="54885"/>
                        <a14:foregroundMark x1="23276" y1="48563" x2="29023" y2="54310"/>
                        <a14:foregroundMark x1="25000" y1="46552" x2="30747" y2="52874"/>
                        <a14:foregroundMark x1="72701" y1="33621" x2="74713" y2="34770"/>
                        <a14:foregroundMark x1="46264" y1="40805" x2="49425" y2="55460"/>
                        <a14:foregroundMark x1="47126" y1="44828" x2="49713" y2="52299"/>
                        <a14:foregroundMark x1="46552" y1="43391" x2="50287" y2="54023"/>
                        <a14:foregroundMark x1="50000" y1="89368" x2="50000" y2="93678"/>
                        <a14:foregroundMark x1="47989" y1="88218" x2="52011" y2="96552"/>
                        <a14:foregroundMark x1="53161" y1="96552" x2="53161" y2="96552"/>
                        <a14:foregroundMark x1="49138" y1="53736" x2="50575" y2="56322"/>
                        <a14:foregroundMark x1="48851" y1="43103" x2="49138" y2="50862"/>
                        <a14:foregroundMark x1="25862" y1="69828" x2="28161" y2="67241"/>
                        <a14:foregroundMark x1="27586" y1="62931" x2="31322" y2="66379"/>
                        <a14:foregroundMark x1="26724" y1="60920" x2="27011" y2="62356"/>
                        <a14:foregroundMark x1="50000" y1="21839" x2="52011" y2="29023"/>
                        <a14:foregroundMark x1="61782" y1="7471" x2="63793" y2="9770"/>
                        <a14:foregroundMark x1="62644" y1="10345" x2="63793" y2="10345"/>
                        <a14:foregroundMark x1="66667" y1="13793" x2="66667" y2="13793"/>
                        <a14:foregroundMark x1="63793" y1="2874" x2="63793" y2="2874"/>
                        <a14:foregroundMark x1="26724" y1="44540" x2="31322" y2="60632"/>
                        <a14:foregroundMark x1="23276" y1="54598" x2="25862" y2="56034"/>
                        <a14:foregroundMark x1="28161" y1="65805" x2="28161" y2="65805"/>
                      </a14:backgroundRemoval>
                    </a14:imgEffect>
                  </a14:imgLayer>
                </a14:imgProps>
              </a:ext>
              <a:ext uri="{28A0092B-C50C-407E-A947-70E740481C1C}">
                <a14:useLocalDpi xmlns:a14="http://schemas.microsoft.com/office/drawing/2010/main" val="0"/>
              </a:ext>
            </a:extLst>
          </a:blip>
          <a:stretch>
            <a:fillRect/>
          </a:stretch>
        </p:blipFill>
        <p:spPr>
          <a:xfrm>
            <a:off x="5092431" y="793272"/>
            <a:ext cx="3956960" cy="3956960"/>
          </a:xfrm>
          <a:prstGeom prst="rect">
            <a:avLst/>
          </a:prstGeom>
        </p:spPr>
      </p:pic>
      <p:pic>
        <p:nvPicPr>
          <p:cNvPr id="16" name="Picture 15"/>
          <p:cNvPicPr>
            <a:picLocks noChangeAspect="1"/>
          </p:cNvPicPr>
          <p:nvPr/>
        </p:nvPicPr>
        <p:blipFill>
          <a:blip r:embed="rId9">
            <a:clrChange>
              <a:clrFrom>
                <a:srgbClr val="FFFFFF"/>
              </a:clrFrom>
              <a:clrTo>
                <a:srgbClr val="FFFFFF">
                  <a:alpha val="0"/>
                </a:srgbClr>
              </a:clrTo>
            </a:clrChange>
          </a:blip>
          <a:stretch>
            <a:fillRect/>
          </a:stretch>
        </p:blipFill>
        <p:spPr>
          <a:xfrm>
            <a:off x="-103680" y="4303241"/>
            <a:ext cx="9143999" cy="2812382"/>
          </a:xfrm>
          <a:prstGeom prst="rect">
            <a:avLst/>
          </a:prstGeom>
        </p:spPr>
      </p:pic>
    </p:spTree>
    <p:extLst>
      <p:ext uri="{BB962C8B-B14F-4D97-AF65-F5344CB8AC3E}">
        <p14:creationId xmlns:p14="http://schemas.microsoft.com/office/powerpoint/2010/main" val="2565820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6" dur="1000" fill="hold"/>
                                        <p:tgtEl>
                                          <p:spTgt spid="16"/>
                                        </p:tgtEl>
                                        <p:attrNameLst>
                                          <p:attrName>ppt_x</p:attrName>
                                          <p:attrName>ppt_y</p:attrName>
                                        </p:attrNameLst>
                                      </p:cBhvr>
                                      <p:rCtr x="182" y="-1042"/>
                                    </p:animMotion>
                                  </p:childTnLst>
                                </p:cTn>
                              </p:par>
                              <p:par>
                                <p:cTn id="7" presetID="26" presetClass="entr" presetSubtype="0" fill="hold" grpId="0"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animEffect transition="in" filter="wipe(down)">
                                      <p:cBhvr>
                                        <p:cTn id="9" dur="580">
                                          <p:stCondLst>
                                            <p:cond delay="0"/>
                                          </p:stCondLst>
                                        </p:cTn>
                                        <p:tgtEl>
                                          <p:spTgt spid="15">
                                            <p:txEl>
                                              <p:pRg st="0" end="0"/>
                                            </p:txEl>
                                          </p:spTgt>
                                        </p:tgtEl>
                                      </p:cBhvr>
                                    </p:animEffect>
                                    <p:anim calcmode="lin" valueType="num">
                                      <p:cBhvr>
                                        <p:cTn id="10" dur="1822" tmFilter="0,0; 0.14,0.36; 0.43,0.73; 0.71,0.91; 1.0,1.0">
                                          <p:stCondLst>
                                            <p:cond delay="0"/>
                                          </p:stCondLst>
                                        </p:cTn>
                                        <p:tgtEl>
                                          <p:spTgt spid="15">
                                            <p:txEl>
                                              <p:pRg st="0" end="0"/>
                                            </p:txEl>
                                          </p:spTgt>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5">
                                            <p:txEl>
                                              <p:pRg st="0" end="0"/>
                                            </p:txEl>
                                          </p:spTgt>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5">
                                            <p:txEl>
                                              <p:pRg st="0" end="0"/>
                                            </p:txEl>
                                          </p:spTgt>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5">
                                            <p:txEl>
                                              <p:pRg st="0" end="0"/>
                                            </p:txEl>
                                          </p:spTgt>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5">
                                            <p:txEl>
                                              <p:pRg st="0" end="0"/>
                                            </p:txEl>
                                          </p:spTgt>
                                        </p:tgtEl>
                                        <p:attrNameLst>
                                          <p:attrName>ppt_y</p:attrName>
                                        </p:attrNameLst>
                                      </p:cBhvr>
                                      <p:tavLst>
                                        <p:tav tm="0" fmla="#ppt_y-sin(pi*$)/81">
                                          <p:val>
                                            <p:fltVal val="0"/>
                                          </p:val>
                                        </p:tav>
                                        <p:tav tm="100000">
                                          <p:val>
                                            <p:fltVal val="1"/>
                                          </p:val>
                                        </p:tav>
                                      </p:tavLst>
                                    </p:anim>
                                    <p:animScale>
                                      <p:cBhvr>
                                        <p:cTn id="15" dur="26">
                                          <p:stCondLst>
                                            <p:cond delay="650"/>
                                          </p:stCondLst>
                                        </p:cTn>
                                        <p:tgtEl>
                                          <p:spTgt spid="15">
                                            <p:txEl>
                                              <p:pRg st="0" end="0"/>
                                            </p:txEl>
                                          </p:spTgt>
                                        </p:tgtEl>
                                      </p:cBhvr>
                                      <p:to x="100000" y="60000"/>
                                    </p:animScale>
                                    <p:animScale>
                                      <p:cBhvr>
                                        <p:cTn id="16" dur="166" decel="50000">
                                          <p:stCondLst>
                                            <p:cond delay="676"/>
                                          </p:stCondLst>
                                        </p:cTn>
                                        <p:tgtEl>
                                          <p:spTgt spid="15">
                                            <p:txEl>
                                              <p:pRg st="0" end="0"/>
                                            </p:txEl>
                                          </p:spTgt>
                                        </p:tgtEl>
                                      </p:cBhvr>
                                      <p:to x="100000" y="100000"/>
                                    </p:animScale>
                                    <p:animScale>
                                      <p:cBhvr>
                                        <p:cTn id="17" dur="26">
                                          <p:stCondLst>
                                            <p:cond delay="1312"/>
                                          </p:stCondLst>
                                        </p:cTn>
                                        <p:tgtEl>
                                          <p:spTgt spid="15">
                                            <p:txEl>
                                              <p:pRg st="0" end="0"/>
                                            </p:txEl>
                                          </p:spTgt>
                                        </p:tgtEl>
                                      </p:cBhvr>
                                      <p:to x="100000" y="80000"/>
                                    </p:animScale>
                                    <p:animScale>
                                      <p:cBhvr>
                                        <p:cTn id="18" dur="166" decel="50000">
                                          <p:stCondLst>
                                            <p:cond delay="1338"/>
                                          </p:stCondLst>
                                        </p:cTn>
                                        <p:tgtEl>
                                          <p:spTgt spid="15">
                                            <p:txEl>
                                              <p:pRg st="0" end="0"/>
                                            </p:txEl>
                                          </p:spTgt>
                                        </p:tgtEl>
                                      </p:cBhvr>
                                      <p:to x="100000" y="100000"/>
                                    </p:animScale>
                                    <p:animScale>
                                      <p:cBhvr>
                                        <p:cTn id="19" dur="26">
                                          <p:stCondLst>
                                            <p:cond delay="1642"/>
                                          </p:stCondLst>
                                        </p:cTn>
                                        <p:tgtEl>
                                          <p:spTgt spid="15">
                                            <p:txEl>
                                              <p:pRg st="0" end="0"/>
                                            </p:txEl>
                                          </p:spTgt>
                                        </p:tgtEl>
                                      </p:cBhvr>
                                      <p:to x="100000" y="90000"/>
                                    </p:animScale>
                                    <p:animScale>
                                      <p:cBhvr>
                                        <p:cTn id="20" dur="166" decel="50000">
                                          <p:stCondLst>
                                            <p:cond delay="1668"/>
                                          </p:stCondLst>
                                        </p:cTn>
                                        <p:tgtEl>
                                          <p:spTgt spid="15">
                                            <p:txEl>
                                              <p:pRg st="0" end="0"/>
                                            </p:txEl>
                                          </p:spTgt>
                                        </p:tgtEl>
                                      </p:cBhvr>
                                      <p:to x="100000" y="100000"/>
                                    </p:animScale>
                                    <p:animScale>
                                      <p:cBhvr>
                                        <p:cTn id="21" dur="26">
                                          <p:stCondLst>
                                            <p:cond delay="1808"/>
                                          </p:stCondLst>
                                        </p:cTn>
                                        <p:tgtEl>
                                          <p:spTgt spid="15">
                                            <p:txEl>
                                              <p:pRg st="0" end="0"/>
                                            </p:txEl>
                                          </p:spTgt>
                                        </p:tgtEl>
                                      </p:cBhvr>
                                      <p:to x="100000" y="95000"/>
                                    </p:animScale>
                                    <p:animScale>
                                      <p:cBhvr>
                                        <p:cTn id="22" dur="166" decel="50000">
                                          <p:stCondLst>
                                            <p:cond delay="1834"/>
                                          </p:stCondLst>
                                        </p:cTn>
                                        <p:tgtEl>
                                          <p:spTgt spid="1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6125" t="12370" r="6172" b="30376"/>
          <a:stretch/>
        </p:blipFill>
        <p:spPr>
          <a:xfrm>
            <a:off x="1" y="0"/>
            <a:ext cx="9144000" cy="5143500"/>
          </a:xfrm>
          <a:prstGeom prst="rect">
            <a:avLst/>
          </a:prstGeom>
        </p:spPr>
      </p:pic>
      <p:sp>
        <p:nvSpPr>
          <p:cNvPr id="9" name="Rectangle: Rounded Corners 6">
            <a:extLst>
              <a:ext uri="{FF2B5EF4-FFF2-40B4-BE49-F238E27FC236}">
                <a16:creationId xmlns:a16="http://schemas.microsoft.com/office/drawing/2014/main" id="{82536A94-A1B1-475D-93E4-D10A87D11FCA}"/>
              </a:ext>
            </a:extLst>
          </p:cNvPr>
          <p:cNvSpPr/>
          <p:nvPr/>
        </p:nvSpPr>
        <p:spPr>
          <a:xfrm>
            <a:off x="419100" y="323848"/>
            <a:ext cx="8267700" cy="1877201"/>
          </a:xfrm>
          <a:prstGeom prst="roundRect">
            <a:avLst>
              <a:gd name="adj" fmla="val 10691"/>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Picture 26">
            <a:extLst>
              <a:ext uri="{FF2B5EF4-FFF2-40B4-BE49-F238E27FC236}">
                <a16:creationId xmlns:a16="http://schemas.microsoft.com/office/drawing/2014/main" id="{7FEE434B-2C15-4647-9E83-23040EFAB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562" y="1597779"/>
            <a:ext cx="1637960" cy="3673929"/>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2F231983-7E05-469E-B201-55102204B8B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800138" y="1857654"/>
            <a:ext cx="1336361" cy="3111215"/>
          </a:xfrm>
          <a:prstGeom prst="rect">
            <a:avLst/>
          </a:prstGeom>
        </p:spPr>
      </p:pic>
      <p:pic>
        <p:nvPicPr>
          <p:cNvPr id="35" name="Picture 14" descr="Fairy Tale Pink Sticker">
            <a:extLst>
              <a:ext uri="{FF2B5EF4-FFF2-40B4-BE49-F238E27FC236}">
                <a16:creationId xmlns:a16="http://schemas.microsoft.com/office/drawing/2014/main" id="{71EAF68F-BE21-46B1-8E7D-C3689ABA4DB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7228452">
            <a:off x="2155499" y="2490716"/>
            <a:ext cx="865007" cy="86500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74B9883A-1C95-473B-85B4-4BE50CCB9D4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874" b="96552" l="9483" r="89943">
                        <a14:foregroundMark x1="46264" y1="22126" x2="48276" y2="34770"/>
                        <a14:foregroundMark x1="63218" y1="5747" x2="76437" y2="17816"/>
                        <a14:foregroundMark x1="67816" y1="8333" x2="72414" y2="15805"/>
                        <a14:foregroundMark x1="62356" y1="5747" x2="64655" y2="9483"/>
                        <a14:foregroundMark x1="62356" y1="8333" x2="62356" y2="8333"/>
                        <a14:foregroundMark x1="62644" y1="9483" x2="62644" y2="9483"/>
                        <a14:foregroundMark x1="63793" y1="3161" x2="63793" y2="3161"/>
                        <a14:foregroundMark x1="70115" y1="31034" x2="69253" y2="34770"/>
                        <a14:foregroundMark x1="23563" y1="52299" x2="25862" y2="54885"/>
                        <a14:foregroundMark x1="23276" y1="48563" x2="29023" y2="54310"/>
                        <a14:foregroundMark x1="25000" y1="46552" x2="30747" y2="52874"/>
                        <a14:foregroundMark x1="72701" y1="33621" x2="74713" y2="34770"/>
                        <a14:foregroundMark x1="46264" y1="40805" x2="49425" y2="55460"/>
                        <a14:foregroundMark x1="47126" y1="44828" x2="49713" y2="52299"/>
                        <a14:foregroundMark x1="46552" y1="43391" x2="50287" y2="54023"/>
                        <a14:foregroundMark x1="50000" y1="89368" x2="50000" y2="93678"/>
                        <a14:foregroundMark x1="47989" y1="88218" x2="52011" y2="96552"/>
                        <a14:foregroundMark x1="53161" y1="96552" x2="53161" y2="96552"/>
                        <a14:foregroundMark x1="49138" y1="53736" x2="50575" y2="56322"/>
                        <a14:foregroundMark x1="48851" y1="43103" x2="49138" y2="50862"/>
                        <a14:foregroundMark x1="25862" y1="69828" x2="28161" y2="67241"/>
                        <a14:foregroundMark x1="27586" y1="62931" x2="31322" y2="66379"/>
                        <a14:foregroundMark x1="26724" y1="60920" x2="27011" y2="62356"/>
                        <a14:foregroundMark x1="50000" y1="21839" x2="52011" y2="29023"/>
                        <a14:foregroundMark x1="61782" y1="7471" x2="63793" y2="9770"/>
                        <a14:foregroundMark x1="62644" y1="10345" x2="63793" y2="10345"/>
                        <a14:foregroundMark x1="66667" y1="13793" x2="66667" y2="13793"/>
                        <a14:foregroundMark x1="63793" y1="2874" x2="63793" y2="2874"/>
                        <a14:foregroundMark x1="26724" y1="44540" x2="31322" y2="60632"/>
                        <a14:foregroundMark x1="23276" y1="54598" x2="25862" y2="56034"/>
                        <a14:foregroundMark x1="28161" y1="65805" x2="28161" y2="65805"/>
                      </a14:backgroundRemoval>
                    </a14:imgEffect>
                  </a14:imgLayer>
                </a14:imgProps>
              </a:ext>
              <a:ext uri="{28A0092B-C50C-407E-A947-70E740481C1C}">
                <a14:useLocalDpi xmlns:a14="http://schemas.microsoft.com/office/drawing/2010/main" val="0"/>
              </a:ext>
            </a:extLst>
          </a:blip>
          <a:stretch>
            <a:fillRect/>
          </a:stretch>
        </p:blipFill>
        <p:spPr>
          <a:xfrm>
            <a:off x="5223881" y="1434781"/>
            <a:ext cx="3956960" cy="3956960"/>
          </a:xfrm>
          <a:prstGeom prst="rect">
            <a:avLst/>
          </a:prstGeom>
        </p:spPr>
      </p:pic>
      <p:pic>
        <p:nvPicPr>
          <p:cNvPr id="16" name="Picture 15"/>
          <p:cNvPicPr>
            <a:picLocks noChangeAspect="1"/>
          </p:cNvPicPr>
          <p:nvPr/>
        </p:nvPicPr>
        <p:blipFill>
          <a:blip r:embed="rId9">
            <a:clrChange>
              <a:clrFrom>
                <a:srgbClr val="FFFFFF"/>
              </a:clrFrom>
              <a:clrTo>
                <a:srgbClr val="FFFFFF">
                  <a:alpha val="0"/>
                </a:srgbClr>
              </a:clrTo>
            </a:clrChange>
          </a:blip>
          <a:stretch>
            <a:fillRect/>
          </a:stretch>
        </p:blipFill>
        <p:spPr>
          <a:xfrm>
            <a:off x="-103680" y="4303241"/>
            <a:ext cx="9143999" cy="2812382"/>
          </a:xfrm>
          <a:prstGeom prst="rect">
            <a:avLst/>
          </a:prstGeom>
        </p:spPr>
      </p:pic>
      <p:sp>
        <p:nvSpPr>
          <p:cNvPr id="2" name="TextBox 1">
            <a:extLst>
              <a:ext uri="{FF2B5EF4-FFF2-40B4-BE49-F238E27FC236}">
                <a16:creationId xmlns:a16="http://schemas.microsoft.com/office/drawing/2014/main" id="{B11E6874-3F97-4D98-AC96-2CEFB31108DA}"/>
              </a:ext>
            </a:extLst>
          </p:cNvPr>
          <p:cNvSpPr txBox="1"/>
          <p:nvPr/>
        </p:nvSpPr>
        <p:spPr>
          <a:xfrm>
            <a:off x="565752" y="385168"/>
            <a:ext cx="7968647" cy="156966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CÁC BẠN ĐÃ TRẢI QUA MỘT BUỔI XEM ẢO THUẬT THẬT THÚ VỊ, GIỜ CHÚNG TA XẾP THÀNH HÀNG ĐỂ VỀ NHÀ NHÉ!</a:t>
            </a:r>
          </a:p>
        </p:txBody>
      </p:sp>
    </p:spTree>
    <p:extLst>
      <p:ext uri="{BB962C8B-B14F-4D97-AF65-F5344CB8AC3E}">
        <p14:creationId xmlns:p14="http://schemas.microsoft.com/office/powerpoint/2010/main" val="3697297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6" dur="1000" fill="hold"/>
                                        <p:tgtEl>
                                          <p:spTgt spid="16"/>
                                        </p:tgtEl>
                                        <p:attrNameLst>
                                          <p:attrName>ppt_x</p:attrName>
                                          <p:attrName>ppt_y</p:attrName>
                                        </p:attrNameLst>
                                      </p:cBhvr>
                                      <p:rCtr x="182" y="-1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6CBCF8-2CE8-481A-95D2-4D44E0012647}"/>
              </a:ext>
            </a:extLst>
          </p:cNvPr>
          <p:cNvGrpSpPr/>
          <p:nvPr/>
        </p:nvGrpSpPr>
        <p:grpSpPr>
          <a:xfrm>
            <a:off x="-454593" y="-313135"/>
            <a:ext cx="9613107" cy="5769769"/>
            <a:chOff x="-338137" y="-249556"/>
            <a:chExt cx="9613107" cy="5769769"/>
          </a:xfrm>
        </p:grpSpPr>
        <p:grpSp>
          <p:nvGrpSpPr>
            <p:cNvPr id="63" name="组合 62"/>
            <p:cNvGrpSpPr/>
            <p:nvPr/>
          </p:nvGrpSpPr>
          <p:grpSpPr>
            <a:xfrm>
              <a:off x="-953" y="-36195"/>
              <a:ext cx="9153525" cy="5306378"/>
              <a:chOff x="-2" y="-76"/>
              <a:chExt cx="19220" cy="11142"/>
            </a:xfrm>
          </p:grpSpPr>
          <p:grpSp>
            <p:nvGrpSpPr>
              <p:cNvPr id="48" name="组合 47"/>
              <p:cNvGrpSpPr/>
              <p:nvPr/>
            </p:nvGrpSpPr>
            <p:grpSpPr>
              <a:xfrm rot="5400000">
                <a:off x="4736" y="-3915"/>
                <a:ext cx="9744" cy="19220"/>
                <a:chOff x="4789" y="266"/>
                <a:chExt cx="9744" cy="11143"/>
              </a:xfrm>
            </p:grpSpPr>
            <p:cxnSp>
              <p:nvCxnSpPr>
                <p:cNvPr id="52" name="直接连接符 51"/>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499" y="-76"/>
                <a:ext cx="18096" cy="11142"/>
                <a:chOff x="613" y="266"/>
                <a:chExt cx="18096" cy="11142"/>
              </a:xfrm>
            </p:grpSpPr>
            <p:cxnSp>
              <p:nvCxnSpPr>
                <p:cNvPr id="24" name="直接连接符 23"/>
                <p:cNvCxnSpPr/>
                <p:nvPr/>
              </p:nvCxnSpPr>
              <p:spPr>
                <a:xfrm>
                  <a:off x="61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200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39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592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731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870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75" name="图片 75" descr="书本">
              <a:extLst>
                <a:ext uri="{FF2B5EF4-FFF2-40B4-BE49-F238E27FC236}">
                  <a16:creationId xmlns:a16="http://schemas.microsoft.com/office/drawing/2014/main" id="{59EB840F-82D0-4762-AFA4-6B60A5194851}"/>
                </a:ext>
              </a:extLst>
            </p:cNvPr>
            <p:cNvPicPr>
              <a:picLocks noChangeAspect="1"/>
            </p:cNvPicPr>
            <p:nvPr/>
          </p:nvPicPr>
          <p:blipFill>
            <a:blip r:embed="rId5"/>
            <a:stretch>
              <a:fillRect/>
            </a:stretch>
          </p:blipFill>
          <p:spPr>
            <a:xfrm>
              <a:off x="7724299" y="3870007"/>
              <a:ext cx="1454944" cy="1454944"/>
            </a:xfrm>
            <a:prstGeom prst="rect">
              <a:avLst/>
            </a:prstGeom>
          </p:spPr>
        </p:pic>
        <p:grpSp>
          <p:nvGrpSpPr>
            <p:cNvPr id="8" name="组合 7"/>
            <p:cNvGrpSpPr/>
            <p:nvPr/>
          </p:nvGrpSpPr>
          <p:grpSpPr>
            <a:xfrm>
              <a:off x="-338137" y="-249556"/>
              <a:ext cx="9613107" cy="5769769"/>
              <a:chOff x="-710" y="-524"/>
              <a:chExt cx="20185" cy="12115"/>
            </a:xfrm>
          </p:grpSpPr>
          <p:grpSp>
            <p:nvGrpSpPr>
              <p:cNvPr id="42" name="组合 41"/>
              <p:cNvGrpSpPr/>
              <p:nvPr/>
            </p:nvGrpSpPr>
            <p:grpSpPr>
              <a:xfrm>
                <a:off x="-710" y="-524"/>
                <a:ext cx="20185" cy="12115"/>
                <a:chOff x="-710" y="-524"/>
                <a:chExt cx="20185" cy="12115"/>
              </a:xfrm>
            </p:grpSpPr>
            <p:pic>
              <p:nvPicPr>
                <p:cNvPr id="13" name="图片 12" descr="笔"/>
                <p:cNvPicPr>
                  <a:picLocks noChangeAspect="1"/>
                </p:cNvPicPr>
                <p:nvPr>
                  <p:custDataLst>
                    <p:tags r:id="rId1"/>
                  </p:custDataLst>
                </p:nvPr>
              </p:nvPicPr>
              <p:blipFill>
                <a:blip r:embed="rId6"/>
                <a:stretch>
                  <a:fillRect/>
                </a:stretch>
              </p:blipFill>
              <p:spPr>
                <a:xfrm>
                  <a:off x="15566" y="-485"/>
                  <a:ext cx="3909" cy="3909"/>
                </a:xfrm>
                <a:prstGeom prst="rect">
                  <a:avLst/>
                </a:prstGeom>
              </p:spPr>
            </p:pic>
            <p:pic>
              <p:nvPicPr>
                <p:cNvPr id="76" name="图片 75" descr="书本"/>
                <p:cNvPicPr>
                  <a:picLocks noChangeAspect="1"/>
                </p:cNvPicPr>
                <p:nvPr/>
              </p:nvPicPr>
              <p:blipFill>
                <a:blip r:embed="rId5"/>
                <a:stretch>
                  <a:fillRect/>
                </a:stretch>
              </p:blipFill>
              <p:spPr>
                <a:xfrm>
                  <a:off x="-655" y="-524"/>
                  <a:ext cx="3055" cy="3055"/>
                </a:xfrm>
                <a:prstGeom prst="rect">
                  <a:avLst/>
                </a:prstGeom>
              </p:spPr>
            </p:pic>
            <p:pic>
              <p:nvPicPr>
                <p:cNvPr id="40" name="图片 39" descr="纸张"/>
                <p:cNvPicPr>
                  <a:picLocks noChangeAspect="1"/>
                </p:cNvPicPr>
                <p:nvPr/>
              </p:nvPicPr>
              <p:blipFill>
                <a:blip r:embed="rId7"/>
                <a:stretch>
                  <a:fillRect/>
                </a:stretch>
              </p:blipFill>
              <p:spPr>
                <a:xfrm>
                  <a:off x="9355" y="7395"/>
                  <a:ext cx="3672" cy="3672"/>
                </a:xfrm>
                <a:prstGeom prst="rect">
                  <a:avLst/>
                </a:prstGeom>
              </p:spPr>
            </p:pic>
            <p:pic>
              <p:nvPicPr>
                <p:cNvPr id="78" name="图片 12" descr="笔">
                  <a:extLst>
                    <a:ext uri="{FF2B5EF4-FFF2-40B4-BE49-F238E27FC236}">
                      <a16:creationId xmlns:a16="http://schemas.microsoft.com/office/drawing/2014/main" id="{A0AD79FE-BE13-4779-A6CD-C3ACBAA22760}"/>
                    </a:ext>
                  </a:extLst>
                </p:cNvPr>
                <p:cNvPicPr>
                  <a:picLocks noChangeAspect="1"/>
                </p:cNvPicPr>
                <p:nvPr>
                  <p:custDataLst>
                    <p:tags r:id="rId2"/>
                  </p:custDataLst>
                </p:nvPr>
              </p:nvPicPr>
              <p:blipFill>
                <a:blip r:embed="rId6"/>
                <a:stretch>
                  <a:fillRect/>
                </a:stretch>
              </p:blipFill>
              <p:spPr>
                <a:xfrm rot="10595716">
                  <a:off x="-710" y="7682"/>
                  <a:ext cx="3909" cy="3909"/>
                </a:xfrm>
                <a:prstGeom prst="rect">
                  <a:avLst/>
                </a:prstGeom>
              </p:spPr>
            </p:pic>
          </p:grpSp>
          <p:sp>
            <p:nvSpPr>
              <p:cNvPr id="6" name="圆角矩形 5"/>
              <p:cNvSpPr/>
              <p:nvPr/>
            </p:nvSpPr>
            <p:spPr>
              <a:xfrm flipH="1">
                <a:off x="907" y="803"/>
                <a:ext cx="17632" cy="9441"/>
              </a:xfrm>
              <a:prstGeom prst="roundRect">
                <a:avLst>
                  <a:gd name="adj" fmla="val 7306"/>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grpSp>
      <p:sp>
        <p:nvSpPr>
          <p:cNvPr id="50" name="TextBox 49">
            <a:extLst>
              <a:ext uri="{FF2B5EF4-FFF2-40B4-BE49-F238E27FC236}">
                <a16:creationId xmlns:a16="http://schemas.microsoft.com/office/drawing/2014/main" id="{E72A93DA-AFF1-421E-9AFF-4DA9D1297994}"/>
              </a:ext>
            </a:extLst>
          </p:cNvPr>
          <p:cNvSpPr txBox="1"/>
          <p:nvPr/>
        </p:nvSpPr>
        <p:spPr>
          <a:xfrm>
            <a:off x="1317979" y="512595"/>
            <a:ext cx="4840514" cy="461665"/>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Số?</a:t>
            </a:r>
            <a:endParaRPr kumimoji="0" lang="en-US" sz="2400" b="0" i="0" u="none" strike="noStrike" kern="1200" cap="none" spc="0" normalizeH="0" baseline="0" noProof="0">
              <a:ln>
                <a:noFill/>
              </a:ln>
              <a:solidFill>
                <a:prstClr val="black"/>
              </a:solidFill>
              <a:effectLst/>
              <a:uLnTx/>
              <a:uFillTx/>
              <a:latin typeface="字魂105号-简雅黑"/>
              <a:cs typeface="+mn-cs"/>
            </a:endParaRPr>
          </a:p>
        </p:txBody>
      </p:sp>
      <p:pic>
        <p:nvPicPr>
          <p:cNvPr id="9" name="Picture 8">
            <a:extLst>
              <a:ext uri="{FF2B5EF4-FFF2-40B4-BE49-F238E27FC236}">
                <a16:creationId xmlns:a16="http://schemas.microsoft.com/office/drawing/2014/main" id="{F86B73C9-34E2-4834-9BA7-41C5D367423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289" t="73432" r="12141" b="3566"/>
          <a:stretch/>
        </p:blipFill>
        <p:spPr>
          <a:xfrm>
            <a:off x="431256" y="1231776"/>
            <a:ext cx="8011453" cy="3293237"/>
          </a:xfrm>
          <a:prstGeom prst="rect">
            <a:avLst/>
          </a:prstGeom>
        </p:spPr>
      </p:pic>
      <p:sp>
        <p:nvSpPr>
          <p:cNvPr id="10" name="Rectangle 9">
            <a:extLst>
              <a:ext uri="{FF2B5EF4-FFF2-40B4-BE49-F238E27FC236}">
                <a16:creationId xmlns:a16="http://schemas.microsoft.com/office/drawing/2014/main" id="{9E01F92E-B61B-4D1D-9250-C94781A9A76A}"/>
              </a:ext>
            </a:extLst>
          </p:cNvPr>
          <p:cNvSpPr/>
          <p:nvPr/>
        </p:nvSpPr>
        <p:spPr>
          <a:xfrm>
            <a:off x="386806" y="1128090"/>
            <a:ext cx="4690108" cy="45415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91A9FD1B-01BA-4AFF-9E87-408B4B439B77}"/>
              </a:ext>
            </a:extLst>
          </p:cNvPr>
          <p:cNvSpPr/>
          <p:nvPr/>
        </p:nvSpPr>
        <p:spPr>
          <a:xfrm>
            <a:off x="399340" y="3981775"/>
            <a:ext cx="865956" cy="54323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2C2F088-C314-46F5-B4F7-91839CBB5466}"/>
              </a:ext>
            </a:extLst>
          </p:cNvPr>
          <p:cNvSpPr/>
          <p:nvPr/>
        </p:nvSpPr>
        <p:spPr>
          <a:xfrm>
            <a:off x="784132" y="466608"/>
            <a:ext cx="461664" cy="46166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1</a:t>
            </a:r>
          </a:p>
        </p:txBody>
      </p:sp>
      <p:sp>
        <p:nvSpPr>
          <p:cNvPr id="61" name="TextBox 60">
            <a:extLst>
              <a:ext uri="{FF2B5EF4-FFF2-40B4-BE49-F238E27FC236}">
                <a16:creationId xmlns:a16="http://schemas.microsoft.com/office/drawing/2014/main" id="{5F64E18F-DC93-417D-923E-A1143002D127}"/>
              </a:ext>
            </a:extLst>
          </p:cNvPr>
          <p:cNvSpPr txBox="1"/>
          <p:nvPr/>
        </p:nvSpPr>
        <p:spPr>
          <a:xfrm>
            <a:off x="1305478" y="1015038"/>
            <a:ext cx="4840514" cy="461665"/>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a:t>
            </a:r>
            <a:r>
              <a:rPr lang="en-US" sz="2400">
                <a:solidFill>
                  <a:prstClr val="black"/>
                </a:solidFill>
                <a:latin typeface="Arial" panose="020B0604020202020204" pitchFamily="34" charset="0"/>
                <a:cs typeface="Arial" panose="020B0604020202020204" pitchFamily="34" charset="0"/>
              </a:rPr>
              <a:t>ác bạn học sinh xếp thành hàng</a:t>
            </a:r>
            <a:endParaRPr kumimoji="0" lang="en-US" sz="2400" b="0" i="0" u="none" strike="noStrike" kern="1200" cap="none" spc="0" normalizeH="0" baseline="0" noProof="0">
              <a:ln>
                <a:noFill/>
              </a:ln>
              <a:solidFill>
                <a:prstClr val="black"/>
              </a:solidFill>
              <a:effectLst/>
              <a:uLnTx/>
              <a:uFillTx/>
              <a:latin typeface="字魂105号-简雅黑"/>
              <a:cs typeface="+mn-cs"/>
            </a:endParaRPr>
          </a:p>
        </p:txBody>
      </p:sp>
      <p:sp>
        <p:nvSpPr>
          <p:cNvPr id="62" name="TextBox 61">
            <a:extLst>
              <a:ext uri="{FF2B5EF4-FFF2-40B4-BE49-F238E27FC236}">
                <a16:creationId xmlns:a16="http://schemas.microsoft.com/office/drawing/2014/main" id="{D62BD3BE-054A-44B5-9EE4-055A773E3CA4}"/>
              </a:ext>
            </a:extLst>
          </p:cNvPr>
          <p:cNvSpPr txBox="1"/>
          <p:nvPr/>
        </p:nvSpPr>
        <p:spPr>
          <a:xfrm>
            <a:off x="4954697" y="3171299"/>
            <a:ext cx="399175" cy="461665"/>
          </a:xfrm>
          <a:prstGeom prst="rect">
            <a:avLst/>
          </a:prstGeom>
          <a:solidFill>
            <a:schemeClr val="bg1"/>
          </a:solidFill>
          <a:ln>
            <a:solidFill>
              <a:schemeClr val="bg1"/>
            </a:solid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8</a:t>
            </a:r>
            <a:endParaRPr kumimoji="0" lang="en-US" sz="2400" b="0" i="0" u="none" strike="noStrike" kern="1200" cap="none" spc="0" normalizeH="0" baseline="0" noProof="0">
              <a:ln>
                <a:noFill/>
              </a:ln>
              <a:solidFill>
                <a:srgbClr val="FF0000"/>
              </a:solidFill>
              <a:effectLst/>
              <a:uLnTx/>
              <a:uFillTx/>
              <a:latin typeface="字魂105号-简雅黑"/>
              <a:cs typeface="+mn-cs"/>
            </a:endParaRPr>
          </a:p>
        </p:txBody>
      </p:sp>
      <p:sp>
        <p:nvSpPr>
          <p:cNvPr id="64" name="TextBox 63">
            <a:extLst>
              <a:ext uri="{FF2B5EF4-FFF2-40B4-BE49-F238E27FC236}">
                <a16:creationId xmlns:a16="http://schemas.microsoft.com/office/drawing/2014/main" id="{993A5875-269E-4FF7-B7AD-F4C3CC17F4ED}"/>
              </a:ext>
            </a:extLst>
          </p:cNvPr>
          <p:cNvSpPr txBox="1"/>
          <p:nvPr/>
        </p:nvSpPr>
        <p:spPr>
          <a:xfrm>
            <a:off x="5849530" y="2515998"/>
            <a:ext cx="399175" cy="461665"/>
          </a:xfrm>
          <a:prstGeom prst="rect">
            <a:avLst/>
          </a:prstGeom>
          <a:solidFill>
            <a:schemeClr val="bg1"/>
          </a:solidFill>
          <a:ln>
            <a:solidFill>
              <a:schemeClr val="bg1"/>
            </a:solid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7</a:t>
            </a:r>
            <a:endParaRPr kumimoji="0" lang="en-US" sz="2400" b="0" i="0" u="none" strike="noStrike" kern="1200" cap="none" spc="0" normalizeH="0" baseline="0" noProof="0">
              <a:ln>
                <a:noFill/>
              </a:ln>
              <a:solidFill>
                <a:srgbClr val="FF0000"/>
              </a:solidFill>
              <a:effectLst/>
              <a:uLnTx/>
              <a:uFillTx/>
              <a:latin typeface="字魂105号-简雅黑"/>
              <a:cs typeface="+mn-cs"/>
            </a:endParaRPr>
          </a:p>
        </p:txBody>
      </p:sp>
      <p:sp>
        <p:nvSpPr>
          <p:cNvPr id="65" name="TextBox 64">
            <a:extLst>
              <a:ext uri="{FF2B5EF4-FFF2-40B4-BE49-F238E27FC236}">
                <a16:creationId xmlns:a16="http://schemas.microsoft.com/office/drawing/2014/main" id="{43B9B294-9F4D-480E-883E-E1A788A08F80}"/>
              </a:ext>
            </a:extLst>
          </p:cNvPr>
          <p:cNvSpPr txBox="1"/>
          <p:nvPr/>
        </p:nvSpPr>
        <p:spPr>
          <a:xfrm>
            <a:off x="6704630" y="1870994"/>
            <a:ext cx="565431" cy="461665"/>
          </a:xfrm>
          <a:prstGeom prst="rect">
            <a:avLst/>
          </a:prstGeom>
          <a:solidFill>
            <a:schemeClr val="bg1"/>
          </a:solidFill>
          <a:ln>
            <a:solidFill>
              <a:schemeClr val="bg1"/>
            </a:solid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30</a:t>
            </a:r>
            <a:endParaRPr kumimoji="0" lang="en-US" sz="2400" b="0" i="0" u="none" strike="noStrike" kern="1200" cap="none" spc="0" normalizeH="0" baseline="0" noProof="0">
              <a:ln>
                <a:noFill/>
              </a:ln>
              <a:solidFill>
                <a:srgbClr val="FF0000"/>
              </a:solidFill>
              <a:effectLst/>
              <a:uLnTx/>
              <a:uFillTx/>
              <a:latin typeface="字魂105号-简雅黑"/>
              <a:cs typeface="+mn-cs"/>
            </a:endParaRPr>
          </a:p>
        </p:txBody>
      </p:sp>
    </p:spTree>
    <p:extLst>
      <p:ext uri="{BB962C8B-B14F-4D97-AF65-F5344CB8AC3E}">
        <p14:creationId xmlns:p14="http://schemas.microsoft.com/office/powerpoint/2010/main" val="785335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randombar(horizont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randombar(horizontal)">
                                      <p:cBhvr>
                                        <p:cTn id="12" dur="5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randombar(horizontal)">
                                      <p:cBhvr>
                                        <p:cTn id="1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4" grpId="0" animBg="1"/>
      <p:bldP spid="6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组合 62"/>
          <p:cNvGrpSpPr/>
          <p:nvPr/>
        </p:nvGrpSpPr>
        <p:grpSpPr>
          <a:xfrm>
            <a:off x="-953" y="-36195"/>
            <a:ext cx="9153525" cy="5306378"/>
            <a:chOff x="-2" y="-76"/>
            <a:chExt cx="19220" cy="11142"/>
          </a:xfrm>
        </p:grpSpPr>
        <p:grpSp>
          <p:nvGrpSpPr>
            <p:cNvPr id="48" name="组合 47"/>
            <p:cNvGrpSpPr/>
            <p:nvPr/>
          </p:nvGrpSpPr>
          <p:grpSpPr>
            <a:xfrm rot="5400000">
              <a:off x="4736" y="-3915"/>
              <a:ext cx="9744" cy="19220"/>
              <a:chOff x="4789" y="266"/>
              <a:chExt cx="9744" cy="11143"/>
            </a:xfrm>
          </p:grpSpPr>
          <p:cxnSp>
            <p:nvCxnSpPr>
              <p:cNvPr id="52" name="直接连接符 51"/>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499" y="-76"/>
              <a:ext cx="18096" cy="11142"/>
              <a:chOff x="613" y="266"/>
              <a:chExt cx="18096" cy="11142"/>
            </a:xfrm>
          </p:grpSpPr>
          <p:cxnSp>
            <p:nvCxnSpPr>
              <p:cNvPr id="24" name="直接连接符 23"/>
              <p:cNvCxnSpPr/>
              <p:nvPr/>
            </p:nvCxnSpPr>
            <p:spPr>
              <a:xfrm>
                <a:off x="61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200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39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592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731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870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75" name="图片 75" descr="书本">
            <a:extLst>
              <a:ext uri="{FF2B5EF4-FFF2-40B4-BE49-F238E27FC236}">
                <a16:creationId xmlns:a16="http://schemas.microsoft.com/office/drawing/2014/main" id="{59EB840F-82D0-4762-AFA4-6B60A5194851}"/>
              </a:ext>
            </a:extLst>
          </p:cNvPr>
          <p:cNvPicPr>
            <a:picLocks noChangeAspect="1"/>
          </p:cNvPicPr>
          <p:nvPr/>
        </p:nvPicPr>
        <p:blipFill>
          <a:blip r:embed="rId7"/>
          <a:stretch>
            <a:fillRect/>
          </a:stretch>
        </p:blipFill>
        <p:spPr>
          <a:xfrm>
            <a:off x="4325064" y="4213392"/>
            <a:ext cx="1454944" cy="1454944"/>
          </a:xfrm>
          <a:prstGeom prst="rect">
            <a:avLst/>
          </a:prstGeom>
        </p:spPr>
      </p:pic>
      <p:grpSp>
        <p:nvGrpSpPr>
          <p:cNvPr id="8" name="组合 7"/>
          <p:cNvGrpSpPr/>
          <p:nvPr/>
        </p:nvGrpSpPr>
        <p:grpSpPr>
          <a:xfrm>
            <a:off x="-222884" y="-391954"/>
            <a:ext cx="9843611" cy="5662612"/>
            <a:chOff x="-468" y="-823"/>
            <a:chExt cx="20669" cy="11890"/>
          </a:xfrm>
        </p:grpSpPr>
        <p:grpSp>
          <p:nvGrpSpPr>
            <p:cNvPr id="42" name="组合 41"/>
            <p:cNvGrpSpPr/>
            <p:nvPr/>
          </p:nvGrpSpPr>
          <p:grpSpPr>
            <a:xfrm>
              <a:off x="-468" y="-823"/>
              <a:ext cx="20669" cy="11890"/>
              <a:chOff x="-468" y="-823"/>
              <a:chExt cx="20669" cy="11890"/>
            </a:xfrm>
          </p:grpSpPr>
          <p:grpSp>
            <p:nvGrpSpPr>
              <p:cNvPr id="23" name="组合 22"/>
              <p:cNvGrpSpPr/>
              <p:nvPr/>
            </p:nvGrpSpPr>
            <p:grpSpPr>
              <a:xfrm>
                <a:off x="8313" y="-787"/>
                <a:ext cx="11888" cy="5339"/>
                <a:chOff x="8288" y="-787"/>
                <a:chExt cx="11888" cy="5339"/>
              </a:xfrm>
            </p:grpSpPr>
            <p:pic>
              <p:nvPicPr>
                <p:cNvPr id="4" name="图片 3" descr="橡皮"/>
                <p:cNvPicPr>
                  <a:picLocks noChangeAspect="1"/>
                </p:cNvPicPr>
                <p:nvPr>
                  <p:custDataLst>
                    <p:tags r:id="rId3"/>
                  </p:custDataLst>
                </p:nvPr>
              </p:nvPicPr>
              <p:blipFill>
                <a:blip r:embed="rId8"/>
                <a:stretch>
                  <a:fillRect/>
                </a:stretch>
              </p:blipFill>
              <p:spPr>
                <a:xfrm>
                  <a:off x="15314" y="-310"/>
                  <a:ext cx="4862" cy="4862"/>
                </a:xfrm>
                <a:prstGeom prst="rect">
                  <a:avLst/>
                </a:prstGeom>
              </p:spPr>
            </p:pic>
            <p:pic>
              <p:nvPicPr>
                <p:cNvPr id="13" name="图片 12" descr="笔"/>
                <p:cNvPicPr>
                  <a:picLocks noChangeAspect="1"/>
                </p:cNvPicPr>
                <p:nvPr>
                  <p:custDataLst>
                    <p:tags r:id="rId4"/>
                  </p:custDataLst>
                </p:nvPr>
              </p:nvPicPr>
              <p:blipFill>
                <a:blip r:embed="rId9"/>
                <a:stretch>
                  <a:fillRect/>
                </a:stretch>
              </p:blipFill>
              <p:spPr>
                <a:xfrm>
                  <a:off x="8288" y="-787"/>
                  <a:ext cx="3909" cy="3909"/>
                </a:xfrm>
                <a:prstGeom prst="rect">
                  <a:avLst/>
                </a:prstGeom>
              </p:spPr>
            </p:pic>
          </p:grpSp>
          <p:pic>
            <p:nvPicPr>
              <p:cNvPr id="76" name="图片 75" descr="书本"/>
              <p:cNvPicPr>
                <a:picLocks noChangeAspect="1"/>
              </p:cNvPicPr>
              <p:nvPr/>
            </p:nvPicPr>
            <p:blipFill>
              <a:blip r:embed="rId7"/>
              <a:stretch>
                <a:fillRect/>
              </a:stretch>
            </p:blipFill>
            <p:spPr>
              <a:xfrm>
                <a:off x="-468" y="-823"/>
                <a:ext cx="3055" cy="3055"/>
              </a:xfrm>
              <a:prstGeom prst="rect">
                <a:avLst/>
              </a:prstGeom>
            </p:spPr>
          </p:pic>
          <p:pic>
            <p:nvPicPr>
              <p:cNvPr id="40" name="图片 39" descr="纸张"/>
              <p:cNvPicPr>
                <a:picLocks noChangeAspect="1"/>
              </p:cNvPicPr>
              <p:nvPr/>
            </p:nvPicPr>
            <p:blipFill>
              <a:blip r:embed="rId10"/>
              <a:stretch>
                <a:fillRect/>
              </a:stretch>
            </p:blipFill>
            <p:spPr>
              <a:xfrm>
                <a:off x="9355" y="7395"/>
                <a:ext cx="3672" cy="3672"/>
              </a:xfrm>
              <a:prstGeom prst="rect">
                <a:avLst/>
              </a:prstGeom>
            </p:spPr>
          </p:pic>
        </p:grpSp>
        <p:sp>
          <p:nvSpPr>
            <p:cNvPr id="6" name="圆角矩形 5"/>
            <p:cNvSpPr/>
            <p:nvPr/>
          </p:nvSpPr>
          <p:spPr>
            <a:xfrm flipH="1">
              <a:off x="901" y="679"/>
              <a:ext cx="17397" cy="9441"/>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字魂105号-简雅黑"/>
                <a:cs typeface="+mn-cs"/>
              </a:endParaRPr>
            </a:p>
          </p:txBody>
        </p:sp>
      </p:grpSp>
      <p:grpSp>
        <p:nvGrpSpPr>
          <p:cNvPr id="49" name="Group 48">
            <a:extLst>
              <a:ext uri="{FF2B5EF4-FFF2-40B4-BE49-F238E27FC236}">
                <a16:creationId xmlns:a16="http://schemas.microsoft.com/office/drawing/2014/main" id="{DBFD5CFD-EDEB-469C-A95D-18FC22FECB4A}"/>
              </a:ext>
            </a:extLst>
          </p:cNvPr>
          <p:cNvGrpSpPr/>
          <p:nvPr/>
        </p:nvGrpSpPr>
        <p:grpSpPr>
          <a:xfrm>
            <a:off x="3098826" y="2157715"/>
            <a:ext cx="1424963" cy="2808052"/>
            <a:chOff x="3528816" y="1219200"/>
            <a:chExt cx="3240675" cy="5201266"/>
          </a:xfrm>
        </p:grpSpPr>
        <p:pic>
          <p:nvPicPr>
            <p:cNvPr id="67" name="Picture 2" descr="Cartoon students Royalty Free Vector Image - VectorStock">
              <a:extLst>
                <a:ext uri="{FF2B5EF4-FFF2-40B4-BE49-F238E27FC236}">
                  <a16:creationId xmlns:a16="http://schemas.microsoft.com/office/drawing/2014/main" id="{78205023-8D2C-4C41-963D-756357B91372}"/>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descr="thiếu niên tiền phong quàng khăn đỏ minh họa">
              <a:extLst>
                <a:ext uri="{FF2B5EF4-FFF2-40B4-BE49-F238E27FC236}">
                  <a16:creationId xmlns:a16="http://schemas.microsoft.com/office/drawing/2014/main" id="{A792D423-7183-4FBD-9203-C264C526DD65}"/>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69" name="Rectangle 68">
            <a:extLst>
              <a:ext uri="{FF2B5EF4-FFF2-40B4-BE49-F238E27FC236}">
                <a16:creationId xmlns:a16="http://schemas.microsoft.com/office/drawing/2014/main" id="{914063D7-60B5-4BB4-BB2F-018AAF4B8A72}"/>
              </a:ext>
            </a:extLst>
          </p:cNvPr>
          <p:cNvSpPr/>
          <p:nvPr/>
        </p:nvSpPr>
        <p:spPr>
          <a:xfrm>
            <a:off x="2085068" y="1017719"/>
            <a:ext cx="4609960" cy="1230056"/>
          </a:xfrm>
          <a:prstGeom prst="rect">
            <a:avLst/>
          </a:prstGeom>
          <a:noFill/>
        </p:spPr>
        <p:txBody>
          <a:bodyPr wrap="none" lIns="68578" tIns="34289" rIns="68578" bIns="34289" numCol="1">
            <a:prstTxWarp prst="textPlain">
              <a:avLst/>
            </a:prstTxWarp>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76200">
                  <a:solidFill>
                    <a:srgbClr val="F79646">
                      <a:lumMod val="75000"/>
                    </a:srgbClr>
                  </a:solidFill>
                  <a:prstDash val="solid"/>
                </a:ln>
                <a:solidFill>
                  <a:srgbClr val="FFFF00"/>
                </a:solidFill>
                <a:effectLst>
                  <a:outerShdw blurRad="12700" dist="38100" dir="2700000" algn="tl" rotWithShape="0">
                    <a:srgbClr val="4BACC6">
                      <a:lumMod val="60000"/>
                      <a:lumOff val="40000"/>
                    </a:srgbClr>
                  </a:outerShdw>
                </a:effectLst>
                <a:uLnTx/>
                <a:uFillTx/>
                <a:latin typeface="UTM Cookies" panose="02040603050506020204" pitchFamily="18" charset="0"/>
                <a:cs typeface="+mn-cs"/>
              </a:rPr>
              <a:t>Chắp</a:t>
            </a:r>
            <a:r>
              <a:rPr kumimoji="0" lang="en-US" sz="4000" b="1" i="0" u="none" strike="noStrike" kern="1200" cap="none" spc="0" normalizeH="0" noProof="0">
                <a:ln w="76200">
                  <a:solidFill>
                    <a:srgbClr val="F79646">
                      <a:lumMod val="75000"/>
                    </a:srgbClr>
                  </a:solidFill>
                  <a:prstDash val="solid"/>
                </a:ln>
                <a:solidFill>
                  <a:srgbClr val="FFFF00"/>
                </a:solidFill>
                <a:effectLst>
                  <a:outerShdw blurRad="12700" dist="38100" dir="2700000" algn="tl" rotWithShape="0">
                    <a:srgbClr val="4BACC6">
                      <a:lumMod val="60000"/>
                      <a:lumOff val="40000"/>
                    </a:srgbClr>
                  </a:outerShdw>
                </a:effectLst>
                <a:uLnTx/>
                <a:uFillTx/>
                <a:latin typeface="UTM Cookies" panose="02040603050506020204" pitchFamily="18" charset="0"/>
                <a:cs typeface="+mn-cs"/>
              </a:rPr>
              <a:t> cánh ước mơ</a:t>
            </a:r>
            <a:endParaRPr kumimoji="0" lang="vi-VN" sz="4000" b="1" i="0" u="none" strike="noStrike" kern="1200" cap="none" spc="0" normalizeH="0" baseline="0" noProof="0">
              <a:ln w="76200">
                <a:solidFill>
                  <a:srgbClr val="F79646">
                    <a:lumMod val="75000"/>
                  </a:srgbClr>
                </a:solidFill>
                <a:prstDash val="solid"/>
              </a:ln>
              <a:solidFill>
                <a:srgbClr val="FFFF00"/>
              </a:solidFill>
              <a:effectLst>
                <a:outerShdw blurRad="12700" dist="38100" dir="2700000" algn="tl" rotWithShape="0">
                  <a:srgbClr val="4BACC6">
                    <a:lumMod val="60000"/>
                    <a:lumOff val="40000"/>
                  </a:srgbClr>
                </a:outerShdw>
              </a:effectLst>
              <a:uLnTx/>
              <a:uFillTx/>
              <a:latin typeface="UTM Cookies" panose="02040603050506020204" pitchFamily="18" charset="0"/>
              <a:cs typeface="+mn-cs"/>
            </a:endParaRPr>
          </a:p>
        </p:txBody>
      </p:sp>
      <p:grpSp>
        <p:nvGrpSpPr>
          <p:cNvPr id="70" name="Group 69">
            <a:extLst>
              <a:ext uri="{FF2B5EF4-FFF2-40B4-BE49-F238E27FC236}">
                <a16:creationId xmlns:a16="http://schemas.microsoft.com/office/drawing/2014/main" id="{FC1250EA-4272-413C-AF76-DF3B76026613}"/>
              </a:ext>
            </a:extLst>
          </p:cNvPr>
          <p:cNvGrpSpPr/>
          <p:nvPr/>
        </p:nvGrpSpPr>
        <p:grpSpPr>
          <a:xfrm>
            <a:off x="4893691" y="1965005"/>
            <a:ext cx="1374723" cy="3104862"/>
            <a:chOff x="12843095" y="658761"/>
            <a:chExt cx="3036002" cy="5584723"/>
          </a:xfrm>
        </p:grpSpPr>
        <p:pic>
          <p:nvPicPr>
            <p:cNvPr id="71" name="Picture 2" descr="Cartoon students Royalty Free Vector Image - VectorStock">
              <a:extLst>
                <a:ext uri="{FF2B5EF4-FFF2-40B4-BE49-F238E27FC236}">
                  <a16:creationId xmlns:a16="http://schemas.microsoft.com/office/drawing/2014/main" id="{CFFEBB97-9496-4223-BEFE-C44D7A06CF01}"/>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2">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Cartoon students Royalty Free Vector Image - VectorStock">
              <a:extLst>
                <a:ext uri="{FF2B5EF4-FFF2-40B4-BE49-F238E27FC236}">
                  <a16:creationId xmlns:a16="http://schemas.microsoft.com/office/drawing/2014/main" id="{DCCB0804-59B4-4256-95BA-A79A3B407F8B}"/>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2">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thiếu niên tiền phong quàng khăn đỏ minh họa">
              <a:extLst>
                <a:ext uri="{FF2B5EF4-FFF2-40B4-BE49-F238E27FC236}">
                  <a16:creationId xmlns:a16="http://schemas.microsoft.com/office/drawing/2014/main" id="{5DFE1048-CB01-4302-8ABD-03B16016C7C6}"/>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74" name="Rectangle 73">
            <a:extLst>
              <a:ext uri="{FF2B5EF4-FFF2-40B4-BE49-F238E27FC236}">
                <a16:creationId xmlns:a16="http://schemas.microsoft.com/office/drawing/2014/main" id="{D7ACAB8C-1B30-44AF-BB35-BA7E5CF726D5}"/>
              </a:ext>
            </a:extLst>
          </p:cNvPr>
          <p:cNvSpPr/>
          <p:nvPr/>
        </p:nvSpPr>
        <p:spPr>
          <a:xfrm>
            <a:off x="2969281" y="425019"/>
            <a:ext cx="2754564" cy="692351"/>
          </a:xfrm>
          <a:prstGeom prst="rect">
            <a:avLst/>
          </a:prstGeom>
          <a:noFill/>
        </p:spPr>
        <p:txBody>
          <a:bodyPr wrap="none" lIns="68562" tIns="34281" rIns="68562" bIns="34281">
            <a:spAutoFit/>
            <a:scene3d>
              <a:camera prst="orthographicFront"/>
              <a:lightRig rig="soft" dir="t">
                <a:rot lat="0" lon="0" rev="15600000"/>
              </a:lightRig>
            </a:scene3d>
            <a:sp3d extrusionH="57150" prstMaterial="softEdge">
              <a:bevelT w="25400" h="38100"/>
            </a:sp3d>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4049" b="1" i="0" u="none" strike="noStrike" kern="1200" cap="none" spc="0" normalizeH="0" baseline="0" noProof="0">
                <a:ln/>
                <a:solidFill>
                  <a:srgbClr val="395896"/>
                </a:solidFill>
                <a:effectLst/>
                <a:uLnTx/>
                <a:uFillTx/>
                <a:latin typeface="UTM Guanine" panose="02040603050506020204" pitchFamily="18" charset="0"/>
                <a:cs typeface="+mn-cs"/>
              </a:rPr>
              <a:t>CỦNG CỐ</a:t>
            </a:r>
          </a:p>
        </p:txBody>
      </p:sp>
      <p:pic>
        <p:nvPicPr>
          <p:cNvPr id="77" name="tiếng trò chơi xuất hiện">
            <a:hlinkClick r:id="" action="ppaction://media"/>
            <a:extLst>
              <a:ext uri="{FF2B5EF4-FFF2-40B4-BE49-F238E27FC236}">
                <a16:creationId xmlns:a16="http://schemas.microsoft.com/office/drawing/2014/main" id="{7684235A-6FF0-4273-B75E-652C9AD0E1FA}"/>
              </a:ext>
            </a:extLst>
          </p:cNvPr>
          <p:cNvPicPr>
            <a:picLocks noChangeAspect="1"/>
          </p:cNvPicPr>
          <p:nvPr>
            <a:audioFile r:link="rId1"/>
            <p:extLst>
              <p:ext uri="{DAA4B4D4-6D71-4841-9C94-3DE7FCFB9230}">
                <p14:media xmlns:p14="http://schemas.microsoft.com/office/powerpoint/2010/main" r:embed="rId2">
                  <p14:trim st="4159" end="2553"/>
                </p14:media>
              </p:ext>
            </p:extLst>
          </p:nvPr>
        </p:nvPicPr>
        <p:blipFill>
          <a:blip r:embed="rId19"/>
          <a:stretch>
            <a:fillRect/>
          </a:stretch>
        </p:blipFill>
        <p:spPr>
          <a:xfrm>
            <a:off x="9713567" y="4736386"/>
            <a:ext cx="304721" cy="304721"/>
          </a:xfrm>
          <a:prstGeom prst="rect">
            <a:avLst/>
          </a:prstGeom>
        </p:spPr>
      </p:pic>
      <p:pic>
        <p:nvPicPr>
          <p:cNvPr id="50" name="Picture 49">
            <a:extLst>
              <a:ext uri="{FF2B5EF4-FFF2-40B4-BE49-F238E27FC236}">
                <a16:creationId xmlns:a16="http://schemas.microsoft.com/office/drawing/2014/main" id="{0DDB47C0-5164-437E-8A13-08A478C682FF}"/>
              </a:ext>
            </a:extLst>
          </p:cNvPr>
          <p:cNvPicPr>
            <a:picLocks noChangeAspect="1"/>
          </p:cNvPicPr>
          <p:nvPr/>
        </p:nvPicPr>
        <p:blipFill>
          <a:blip r:embed="rId20" cstate="print">
            <a:extLst>
              <a:ext uri="{BEBA8EAE-BF5A-486C-A8C5-ECC9F3942E4B}">
                <a14:imgProps xmlns:a14="http://schemas.microsoft.com/office/drawing/2010/main">
                  <a14:imgLayer r:embed="rId21">
                    <a14:imgEffect>
                      <a14:backgroundRemoval t="6404" b="91754" l="10000" r="90000">
                        <a14:foregroundMark x1="36000" y1="6491" x2="56333" y2="7632"/>
                        <a14:foregroundMark x1="51778" y1="63509" x2="53222" y2="70000"/>
                        <a14:foregroundMark x1="48556" y1="52807" x2="49556" y2="60702"/>
                        <a14:foregroundMark x1="46778" y1="56754" x2="48889" y2="64912"/>
                        <a14:foregroundMark x1="43111" y1="55351" x2="45333" y2="62632"/>
                        <a14:foregroundMark x1="51000" y1="53596" x2="52778" y2="57544"/>
                        <a14:foregroundMark x1="52444" y1="57544" x2="52111" y2="59298"/>
                        <a14:foregroundMark x1="39556" y1="90877" x2="39556" y2="90877"/>
                        <a14:foregroundMark x1="57111" y1="91754" x2="57111" y2="91754"/>
                      </a14:backgroundRemoval>
                    </a14:imgEffect>
                  </a14:imgLayer>
                </a14:imgProps>
              </a:ext>
              <a:ext uri="{28A0092B-C50C-407E-A947-70E740481C1C}">
                <a14:useLocalDpi xmlns:a14="http://schemas.microsoft.com/office/drawing/2010/main" val="0"/>
              </a:ext>
            </a:extLst>
          </a:blip>
          <a:stretch>
            <a:fillRect/>
          </a:stretch>
        </p:blipFill>
        <p:spPr>
          <a:xfrm>
            <a:off x="292761" y="1697354"/>
            <a:ext cx="2745832" cy="3478054"/>
          </a:xfrm>
          <a:prstGeom prst="rect">
            <a:avLst/>
          </a:prstGeom>
        </p:spPr>
      </p:pic>
      <p:pic>
        <p:nvPicPr>
          <p:cNvPr id="51" name="Picture 50">
            <a:extLst>
              <a:ext uri="{FF2B5EF4-FFF2-40B4-BE49-F238E27FC236}">
                <a16:creationId xmlns:a16="http://schemas.microsoft.com/office/drawing/2014/main" id="{D81F208B-7135-4EB2-B7D0-0E00CED0297D}"/>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2874" b="96552" l="9483" r="89943">
                        <a14:foregroundMark x1="46264" y1="22126" x2="48276" y2="34770"/>
                        <a14:foregroundMark x1="63218" y1="5747" x2="76437" y2="17816"/>
                        <a14:foregroundMark x1="67816" y1="8333" x2="72414" y2="15805"/>
                        <a14:foregroundMark x1="62356" y1="5747" x2="64655" y2="9483"/>
                        <a14:foregroundMark x1="62356" y1="8333" x2="62356" y2="8333"/>
                        <a14:foregroundMark x1="62644" y1="9483" x2="62644" y2="9483"/>
                        <a14:foregroundMark x1="63793" y1="3161" x2="63793" y2="3161"/>
                        <a14:foregroundMark x1="70115" y1="31034" x2="69253" y2="34770"/>
                        <a14:foregroundMark x1="23563" y1="52299" x2="25862" y2="54885"/>
                        <a14:foregroundMark x1="23276" y1="48563" x2="29023" y2="54310"/>
                        <a14:foregroundMark x1="25000" y1="46552" x2="30747" y2="52874"/>
                        <a14:foregroundMark x1="72701" y1="33621" x2="74713" y2="34770"/>
                        <a14:foregroundMark x1="46264" y1="40805" x2="49425" y2="55460"/>
                        <a14:foregroundMark x1="47126" y1="44828" x2="49713" y2="52299"/>
                        <a14:foregroundMark x1="46552" y1="43391" x2="50287" y2="54023"/>
                        <a14:foregroundMark x1="50000" y1="89368" x2="50000" y2="93678"/>
                        <a14:foregroundMark x1="47989" y1="88218" x2="52011" y2="96552"/>
                        <a14:foregroundMark x1="53161" y1="96552" x2="53161" y2="96552"/>
                        <a14:foregroundMark x1="49138" y1="53736" x2="50575" y2="56322"/>
                        <a14:foregroundMark x1="48851" y1="43103" x2="49138" y2="50862"/>
                        <a14:foregroundMark x1="25862" y1="69828" x2="28161" y2="67241"/>
                        <a14:foregroundMark x1="27586" y1="62931" x2="31322" y2="66379"/>
                        <a14:foregroundMark x1="26724" y1="60920" x2="27011" y2="62356"/>
                        <a14:foregroundMark x1="50000" y1="21839" x2="52011" y2="29023"/>
                        <a14:foregroundMark x1="61782" y1="7471" x2="63793" y2="9770"/>
                        <a14:foregroundMark x1="62644" y1="10345" x2="63793" y2="10345"/>
                        <a14:foregroundMark x1="66667" y1="13793" x2="66667" y2="13793"/>
                        <a14:foregroundMark x1="63793" y1="2874" x2="63793" y2="2874"/>
                        <a14:foregroundMark x1="26724" y1="44540" x2="31322" y2="60632"/>
                        <a14:foregroundMark x1="23276" y1="54598" x2="25862" y2="56034"/>
                        <a14:foregroundMark x1="28161" y1="65805" x2="28161" y2="65805"/>
                      </a14:backgroundRemoval>
                    </a14:imgEffect>
                  </a14:imgLayer>
                </a14:imgProps>
              </a:ext>
              <a:ext uri="{28A0092B-C50C-407E-A947-70E740481C1C}">
                <a14:useLocalDpi xmlns:a14="http://schemas.microsoft.com/office/drawing/2010/main" val="0"/>
              </a:ext>
            </a:extLst>
          </a:blip>
          <a:stretch>
            <a:fillRect/>
          </a:stretch>
        </p:blipFill>
        <p:spPr>
          <a:xfrm>
            <a:off x="5820728" y="1000572"/>
            <a:ext cx="3956960" cy="3956960"/>
          </a:xfrm>
          <a:prstGeom prst="rect">
            <a:avLst/>
          </a:prstGeom>
        </p:spPr>
      </p:pic>
    </p:spTree>
    <p:extLst>
      <p:ext uri="{BB962C8B-B14F-4D97-AF65-F5344CB8AC3E}">
        <p14:creationId xmlns:p14="http://schemas.microsoft.com/office/powerpoint/2010/main" val="2696717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randombar(horizontal)">
                                      <p:cBhvr>
                                        <p:cTn id="7" dur="500"/>
                                        <p:tgtEl>
                                          <p:spTgt spid="63"/>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49"/>
                                        </p:tgtEl>
                                        <p:attrNameLst>
                                          <p:attrName>r</p:attrName>
                                        </p:attrNameLst>
                                      </p:cBhvr>
                                    </p:animRot>
                                    <p:animRot by="-240000">
                                      <p:cBhvr>
                                        <p:cTn id="10" dur="200" fill="hold">
                                          <p:stCondLst>
                                            <p:cond delay="200"/>
                                          </p:stCondLst>
                                        </p:cTn>
                                        <p:tgtEl>
                                          <p:spTgt spid="49"/>
                                        </p:tgtEl>
                                        <p:attrNameLst>
                                          <p:attrName>r</p:attrName>
                                        </p:attrNameLst>
                                      </p:cBhvr>
                                    </p:animRot>
                                    <p:animRot by="240000">
                                      <p:cBhvr>
                                        <p:cTn id="11" dur="200" fill="hold">
                                          <p:stCondLst>
                                            <p:cond delay="400"/>
                                          </p:stCondLst>
                                        </p:cTn>
                                        <p:tgtEl>
                                          <p:spTgt spid="49"/>
                                        </p:tgtEl>
                                        <p:attrNameLst>
                                          <p:attrName>r</p:attrName>
                                        </p:attrNameLst>
                                      </p:cBhvr>
                                    </p:animRot>
                                    <p:animRot by="-240000">
                                      <p:cBhvr>
                                        <p:cTn id="12" dur="200" fill="hold">
                                          <p:stCondLst>
                                            <p:cond delay="600"/>
                                          </p:stCondLst>
                                        </p:cTn>
                                        <p:tgtEl>
                                          <p:spTgt spid="49"/>
                                        </p:tgtEl>
                                        <p:attrNameLst>
                                          <p:attrName>r</p:attrName>
                                        </p:attrNameLst>
                                      </p:cBhvr>
                                    </p:animRot>
                                    <p:animRot by="120000">
                                      <p:cBhvr>
                                        <p:cTn id="13" dur="200" fill="hold">
                                          <p:stCondLst>
                                            <p:cond delay="800"/>
                                          </p:stCondLst>
                                        </p:cTn>
                                        <p:tgtEl>
                                          <p:spTgt spid="49"/>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70"/>
                                        </p:tgtEl>
                                        <p:attrNameLst>
                                          <p:attrName>r</p:attrName>
                                        </p:attrNameLst>
                                      </p:cBhvr>
                                    </p:animRot>
                                    <p:animRot by="-240000">
                                      <p:cBhvr>
                                        <p:cTn id="16" dur="200" fill="hold">
                                          <p:stCondLst>
                                            <p:cond delay="200"/>
                                          </p:stCondLst>
                                        </p:cTn>
                                        <p:tgtEl>
                                          <p:spTgt spid="70"/>
                                        </p:tgtEl>
                                        <p:attrNameLst>
                                          <p:attrName>r</p:attrName>
                                        </p:attrNameLst>
                                      </p:cBhvr>
                                    </p:animRot>
                                    <p:animRot by="240000">
                                      <p:cBhvr>
                                        <p:cTn id="17" dur="200" fill="hold">
                                          <p:stCondLst>
                                            <p:cond delay="400"/>
                                          </p:stCondLst>
                                        </p:cTn>
                                        <p:tgtEl>
                                          <p:spTgt spid="70"/>
                                        </p:tgtEl>
                                        <p:attrNameLst>
                                          <p:attrName>r</p:attrName>
                                        </p:attrNameLst>
                                      </p:cBhvr>
                                    </p:animRot>
                                    <p:animRot by="-240000">
                                      <p:cBhvr>
                                        <p:cTn id="18" dur="200" fill="hold">
                                          <p:stCondLst>
                                            <p:cond delay="600"/>
                                          </p:stCondLst>
                                        </p:cTn>
                                        <p:tgtEl>
                                          <p:spTgt spid="70"/>
                                        </p:tgtEl>
                                        <p:attrNameLst>
                                          <p:attrName>r</p:attrName>
                                        </p:attrNameLst>
                                      </p:cBhvr>
                                    </p:animRot>
                                    <p:animRot by="120000">
                                      <p:cBhvr>
                                        <p:cTn id="19" dur="200" fill="hold">
                                          <p:stCondLst>
                                            <p:cond delay="800"/>
                                          </p:stCondLst>
                                        </p:cTn>
                                        <p:tgtEl>
                                          <p:spTgt spid="70"/>
                                        </p:tgtEl>
                                        <p:attrNameLst>
                                          <p:attrName>r</p:attrName>
                                        </p:attrNameLst>
                                      </p:cBhvr>
                                    </p:animRot>
                                  </p:childTnLst>
                                </p:cTn>
                              </p:par>
                              <p:par>
                                <p:cTn id="20" presetID="53" presetClass="entr" presetSubtype="16" fill="hold" grpId="0" nodeType="withEffect">
                                  <p:stCondLst>
                                    <p:cond delay="0"/>
                                  </p:stCondLst>
                                  <p:childTnLst>
                                    <p:set>
                                      <p:cBhvr>
                                        <p:cTn id="21" dur="1" fill="hold">
                                          <p:stCondLst>
                                            <p:cond delay="0"/>
                                          </p:stCondLst>
                                        </p:cTn>
                                        <p:tgtEl>
                                          <p:spTgt spid="74"/>
                                        </p:tgtEl>
                                        <p:attrNameLst>
                                          <p:attrName>style.visibility</p:attrName>
                                        </p:attrNameLst>
                                      </p:cBhvr>
                                      <p:to>
                                        <p:strVal val="visible"/>
                                      </p:to>
                                    </p:set>
                                    <p:anim calcmode="lin" valueType="num">
                                      <p:cBhvr>
                                        <p:cTn id="22" dur="500" fill="hold"/>
                                        <p:tgtEl>
                                          <p:spTgt spid="74"/>
                                        </p:tgtEl>
                                        <p:attrNameLst>
                                          <p:attrName>ppt_w</p:attrName>
                                        </p:attrNameLst>
                                      </p:cBhvr>
                                      <p:tavLst>
                                        <p:tav tm="0">
                                          <p:val>
                                            <p:fltVal val="0"/>
                                          </p:val>
                                        </p:tav>
                                        <p:tav tm="100000">
                                          <p:val>
                                            <p:strVal val="#ppt_w"/>
                                          </p:val>
                                        </p:tav>
                                      </p:tavLst>
                                    </p:anim>
                                    <p:anim calcmode="lin" valueType="num">
                                      <p:cBhvr>
                                        <p:cTn id="23" dur="500" fill="hold"/>
                                        <p:tgtEl>
                                          <p:spTgt spid="74"/>
                                        </p:tgtEl>
                                        <p:attrNameLst>
                                          <p:attrName>ppt_h</p:attrName>
                                        </p:attrNameLst>
                                      </p:cBhvr>
                                      <p:tavLst>
                                        <p:tav tm="0">
                                          <p:val>
                                            <p:fltVal val="0"/>
                                          </p:val>
                                        </p:tav>
                                        <p:tav tm="100000">
                                          <p:val>
                                            <p:strVal val="#ppt_h"/>
                                          </p:val>
                                        </p:tav>
                                      </p:tavLst>
                                    </p:anim>
                                    <p:animEffect transition="in" filter="fade">
                                      <p:cBhvr>
                                        <p:cTn id="24" dur="500"/>
                                        <p:tgtEl>
                                          <p:spTgt spid="7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anim calcmode="lin" valueType="num">
                                      <p:cBhvr>
                                        <p:cTn id="27" dur="500" fill="hold"/>
                                        <p:tgtEl>
                                          <p:spTgt spid="69"/>
                                        </p:tgtEl>
                                        <p:attrNameLst>
                                          <p:attrName>ppt_w</p:attrName>
                                        </p:attrNameLst>
                                      </p:cBhvr>
                                      <p:tavLst>
                                        <p:tav tm="0">
                                          <p:val>
                                            <p:fltVal val="0"/>
                                          </p:val>
                                        </p:tav>
                                        <p:tav tm="100000">
                                          <p:val>
                                            <p:strVal val="#ppt_w"/>
                                          </p:val>
                                        </p:tav>
                                      </p:tavLst>
                                    </p:anim>
                                    <p:anim calcmode="lin" valueType="num">
                                      <p:cBhvr>
                                        <p:cTn id="28" dur="500" fill="hold"/>
                                        <p:tgtEl>
                                          <p:spTgt spid="69"/>
                                        </p:tgtEl>
                                        <p:attrNameLst>
                                          <p:attrName>ppt_h</p:attrName>
                                        </p:attrNameLst>
                                      </p:cBhvr>
                                      <p:tavLst>
                                        <p:tav tm="0">
                                          <p:val>
                                            <p:fltVal val="0"/>
                                          </p:val>
                                        </p:tav>
                                        <p:tav tm="100000">
                                          <p:val>
                                            <p:strVal val="#ppt_h"/>
                                          </p:val>
                                        </p:tav>
                                      </p:tavLst>
                                    </p:anim>
                                    <p:animEffect transition="in" filter="fade">
                                      <p:cBhvr>
                                        <p:cTn id="29" dur="500"/>
                                        <p:tgtEl>
                                          <p:spTgt spid="69"/>
                                        </p:tgtEl>
                                      </p:cBhvr>
                                    </p:animEffect>
                                  </p:childTnLst>
                                </p:cTn>
                              </p:par>
                              <p:par>
                                <p:cTn id="30" presetID="1" presetClass="mediacall" presetSubtype="0" fill="hold" nodeType="withEffect">
                                  <p:stCondLst>
                                    <p:cond delay="0"/>
                                  </p:stCondLst>
                                  <p:childTnLst>
                                    <p:cmd type="call" cmd="playFrom(0.0)">
                                      <p:cBhvr>
                                        <p:cTn id="31" dur="4808" fill="hold"/>
                                        <p:tgtEl>
                                          <p:spTgt spid="7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77"/>
                </p:tgtEl>
              </p:cMediaNode>
            </p:audio>
          </p:childTnLst>
        </p:cTn>
      </p:par>
    </p:tnLst>
    <p:bldLst>
      <p:bldP spid="69" grpId="0"/>
      <p:bldP spid="7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BC2A42-D52A-46D7-AA66-4AE654020F58}"/>
              </a:ext>
            </a:extLst>
          </p:cNvPr>
          <p:cNvPicPr>
            <a:picLocks noChangeAspect="1"/>
          </p:cNvPicPr>
          <p:nvPr/>
        </p:nvPicPr>
        <p:blipFill rotWithShape="1">
          <a:blip r:embed="rId2">
            <a:extLst>
              <a:ext uri="{28A0092B-C50C-407E-A947-70E740481C1C}">
                <a14:useLocalDpi xmlns:a14="http://schemas.microsoft.com/office/drawing/2010/main" val="0"/>
              </a:ext>
            </a:extLst>
          </a:blip>
          <a:srcRect r="29866"/>
          <a:stretch/>
        </p:blipFill>
        <p:spPr>
          <a:xfrm>
            <a:off x="0" y="0"/>
            <a:ext cx="9144000" cy="5143501"/>
          </a:xfrm>
          <a:prstGeom prst="rect">
            <a:avLst/>
          </a:prstGeom>
        </p:spPr>
      </p:pic>
      <p:grpSp>
        <p:nvGrpSpPr>
          <p:cNvPr id="56" name="Group 55">
            <a:extLst>
              <a:ext uri="{FF2B5EF4-FFF2-40B4-BE49-F238E27FC236}">
                <a16:creationId xmlns:a16="http://schemas.microsoft.com/office/drawing/2014/main" id="{581CBD69-C324-40B0-8218-0F8E207A9662}"/>
              </a:ext>
            </a:extLst>
          </p:cNvPr>
          <p:cNvGrpSpPr/>
          <p:nvPr/>
        </p:nvGrpSpPr>
        <p:grpSpPr>
          <a:xfrm>
            <a:off x="2277650" y="666750"/>
            <a:ext cx="4279540" cy="3256241"/>
            <a:chOff x="3017080" y="2209449"/>
            <a:chExt cx="6701113" cy="4937671"/>
          </a:xfrm>
        </p:grpSpPr>
        <p:pic>
          <p:nvPicPr>
            <p:cNvPr id="57" name="Picture 56">
              <a:extLst>
                <a:ext uri="{FF2B5EF4-FFF2-40B4-BE49-F238E27FC236}">
                  <a16:creationId xmlns:a16="http://schemas.microsoft.com/office/drawing/2014/main" id="{FFE0A797-D8B1-4388-A689-167CF73A52B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143" b="91837" l="3833" r="94309">
                          <a14:foregroundMark x1="8595" y1="21224" x2="8595" y2="21224"/>
                          <a14:foregroundMark x1="4413" y1="20000" x2="4413" y2="20000"/>
                          <a14:foregroundMark x1="94541" y1="41837" x2="94541" y2="41837"/>
                          <a14:foregroundMark x1="82927" y1="7143" x2="82927" y2="7143"/>
                          <a14:foregroundMark x1="56562" y1="89388" x2="56562" y2="89388"/>
                          <a14:foregroundMark x1="57259" y1="90000" x2="57259" y2="90000"/>
                          <a14:foregroundMark x1="29733" y1="91837" x2="29733" y2="91837"/>
                          <a14:foregroundMark x1="3833" y1="21429" x2="3833" y2="21429"/>
                        </a14:backgroundRemoval>
                      </a14:imgEffect>
                    </a14:imgLayer>
                  </a14:imgProps>
                </a:ext>
                <a:ext uri="{28A0092B-C50C-407E-A947-70E740481C1C}">
                  <a14:useLocalDpi xmlns:a14="http://schemas.microsoft.com/office/drawing/2010/main" val="0"/>
                </a:ext>
              </a:extLst>
            </a:blip>
            <a:srcRect l="10472" t="42584" r="40755" b="3194"/>
            <a:stretch/>
          </p:blipFill>
          <p:spPr>
            <a:xfrm>
              <a:off x="3017080" y="2209449"/>
              <a:ext cx="6701113" cy="4937671"/>
            </a:xfrm>
            <a:prstGeom prst="rect">
              <a:avLst/>
            </a:prstGeom>
          </p:spPr>
        </p:pic>
        <p:sp>
          <p:nvSpPr>
            <p:cNvPr id="58" name="TextBox 57">
              <a:extLst>
                <a:ext uri="{FF2B5EF4-FFF2-40B4-BE49-F238E27FC236}">
                  <a16:creationId xmlns:a16="http://schemas.microsoft.com/office/drawing/2014/main" id="{1CDE24E1-0825-4D3D-A84F-B20DB3B04E6C}"/>
                </a:ext>
              </a:extLst>
            </p:cNvPr>
            <p:cNvSpPr txBox="1"/>
            <p:nvPr/>
          </p:nvSpPr>
          <p:spPr>
            <a:xfrm>
              <a:off x="3454739" y="3037365"/>
              <a:ext cx="6023381" cy="30802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-&gt; Trên đường trở về nhà gặp nước lũ đã cuốn trôi cây cầu.</a:t>
              </a:r>
              <a:endPar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-&gt; </a:t>
              </a:r>
              <a:r>
                <a:rPr kumimoji="0" lang="en-US" sz="21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Các</a:t>
              </a: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1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1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hãy</a:t>
              </a: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1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giúp</a:t>
              </a: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1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bác</a:t>
              </a: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1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thợ</a:t>
              </a: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1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mộc</a:t>
              </a: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1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tốt</a:t>
              </a: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1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bụng</a:t>
              </a: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1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xây</a:t>
              </a: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1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một</a:t>
              </a: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1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cây</a:t>
              </a: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1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cầu</a:t>
              </a: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1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mới</a:t>
              </a: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1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bằng</a:t>
              </a: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1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cách</a:t>
              </a: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1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trả</a:t>
              </a: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1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lời</a:t>
              </a: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1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đúng</a:t>
              </a: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1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các</a:t>
              </a: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1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1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hỏi</a:t>
              </a: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1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nhé</a:t>
              </a: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grpSp>
      <p:grpSp>
        <p:nvGrpSpPr>
          <p:cNvPr id="59" name="Group 58">
            <a:extLst>
              <a:ext uri="{FF2B5EF4-FFF2-40B4-BE49-F238E27FC236}">
                <a16:creationId xmlns:a16="http://schemas.microsoft.com/office/drawing/2014/main" id="{38B4DA1B-9732-485B-AC00-0AC2DFC19436}"/>
              </a:ext>
            </a:extLst>
          </p:cNvPr>
          <p:cNvGrpSpPr/>
          <p:nvPr/>
        </p:nvGrpSpPr>
        <p:grpSpPr>
          <a:xfrm>
            <a:off x="2288473" y="-476250"/>
            <a:ext cx="4329611" cy="1394909"/>
            <a:chOff x="2338841" y="569380"/>
            <a:chExt cx="7697086" cy="2479838"/>
          </a:xfrm>
        </p:grpSpPr>
        <p:pic>
          <p:nvPicPr>
            <p:cNvPr id="60" name="Picture 59">
              <a:extLst>
                <a:ext uri="{FF2B5EF4-FFF2-40B4-BE49-F238E27FC236}">
                  <a16:creationId xmlns:a16="http://schemas.microsoft.com/office/drawing/2014/main" id="{98149F6E-C117-4A33-97D0-4C308335F03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303" b="93939" l="3929" r="95595">
                          <a14:foregroundMark x1="8571" y1="71313" x2="8810" y2="83232"/>
                          <a14:foregroundMark x1="8810" y1="83232" x2="8810" y2="83232"/>
                          <a14:foregroundMark x1="3929" y1="71919" x2="3929" y2="81414"/>
                          <a14:foregroundMark x1="91190" y1="69697" x2="92024" y2="86061"/>
                          <a14:foregroundMark x1="95595" y1="72727" x2="94881" y2="80404"/>
                        </a14:backgroundRemoval>
                      </a14:imgEffect>
                    </a14:imgLayer>
                  </a14:imgProps>
                </a:ext>
                <a:ext uri="{28A0092B-C50C-407E-A947-70E740481C1C}">
                  <a14:useLocalDpi xmlns:a14="http://schemas.microsoft.com/office/drawing/2010/main" val="0"/>
                </a:ext>
              </a:extLst>
            </a:blip>
            <a:srcRect l="-1" t="45603" r="-2907"/>
            <a:stretch/>
          </p:blipFill>
          <p:spPr>
            <a:xfrm flipV="1">
              <a:off x="2338841" y="1110224"/>
              <a:ext cx="7697086" cy="1938994"/>
            </a:xfrm>
            <a:prstGeom prst="rect">
              <a:avLst/>
            </a:prstGeom>
          </p:spPr>
        </p:pic>
        <p:sp>
          <p:nvSpPr>
            <p:cNvPr id="61" name="Rectangle 60">
              <a:extLst>
                <a:ext uri="{FF2B5EF4-FFF2-40B4-BE49-F238E27FC236}">
                  <a16:creationId xmlns:a16="http://schemas.microsoft.com/office/drawing/2014/main" id="{38318A36-C04F-4EAD-A269-4B9050A221CA}"/>
                </a:ext>
              </a:extLst>
            </p:cNvPr>
            <p:cNvSpPr/>
            <p:nvPr/>
          </p:nvSpPr>
          <p:spPr>
            <a:xfrm>
              <a:off x="2944786" y="569380"/>
              <a:ext cx="6412836" cy="1859283"/>
            </a:xfrm>
            <a:prstGeom prst="rect">
              <a:avLst/>
            </a:prstGeom>
            <a:noFill/>
          </p:spPr>
          <p:txBody>
            <a:bodyPr spcFirstLastPara="1" wrap="none" lIns="68580" tIns="34290" rIns="68580" bIns="34290" numCol="1">
              <a:prstTxWarp prst="textArchDown">
                <a:avLst/>
              </a:prstTxWarp>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w="12700">
                    <a:solidFill>
                      <a:srgbClr val="FFFF00"/>
                    </a:solidFill>
                    <a:prstDash val="solid"/>
                  </a:ln>
                  <a:solidFill>
                    <a:srgbClr val="C00000"/>
                  </a:solidFill>
                  <a:effectLst>
                    <a:outerShdw dist="38100" dir="2640000" algn="bl" rotWithShape="0">
                      <a:srgbClr val="4F81BD"/>
                    </a:outerShdw>
                  </a:effectLst>
                  <a:uLnTx/>
                  <a:uFillTx/>
                  <a:latin typeface="UTM Avo" panose="02040603050506020204" pitchFamily="18" charset="0"/>
                  <a:ea typeface="+mn-ea"/>
                  <a:cs typeface="+mn-cs"/>
                </a:rPr>
                <a:t>CHẮP CÁNH ƯỚC MƠ</a:t>
              </a:r>
            </a:p>
          </p:txBody>
        </p:sp>
      </p:grpSp>
      <p:pic>
        <p:nvPicPr>
          <p:cNvPr id="4" name="Picture 3">
            <a:extLst>
              <a:ext uri="{FF2B5EF4-FFF2-40B4-BE49-F238E27FC236}">
                <a16:creationId xmlns:a16="http://schemas.microsoft.com/office/drawing/2014/main" id="{6FD7312B-A3CD-4E31-A899-F3290745B49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0278" y1="52222" x2="46111" y2="51667"/>
                        <a14:foregroundMark x1="46111" y1="51667" x2="69444" y2="52500"/>
                        <a14:foregroundMark x1="28889" y1="48056" x2="71667" y2="49167"/>
                        <a14:foregroundMark x1="71667" y1="49167" x2="72500" y2="49444"/>
                        <a14:foregroundMark x1="57222" y1="39444" x2="69722" y2="45278"/>
                        <a14:foregroundMark x1="69722" y1="45278" x2="68889" y2="41667"/>
                        <a14:foregroundMark x1="35000" y1="56944" x2="45000" y2="60278"/>
                        <a14:foregroundMark x1="45000" y1="60278" x2="51667" y2="60278"/>
                      </a14:backgroundRemoval>
                    </a14:imgEffect>
                  </a14:imgLayer>
                </a14:imgProps>
              </a:ext>
              <a:ext uri="{28A0092B-C50C-407E-A947-70E740481C1C}">
                <a14:useLocalDpi xmlns:a14="http://schemas.microsoft.com/office/drawing/2010/main" val="0"/>
              </a:ext>
            </a:extLst>
          </a:blip>
          <a:srcRect l="9224" t="30062" r="7160" b="25221"/>
          <a:stretch/>
        </p:blipFill>
        <p:spPr>
          <a:xfrm>
            <a:off x="3665701" y="3982867"/>
            <a:ext cx="1629621" cy="871526"/>
          </a:xfrm>
          <a:prstGeom prst="rect">
            <a:avLst/>
          </a:prstGeom>
        </p:spPr>
      </p:pic>
      <p:pic>
        <p:nvPicPr>
          <p:cNvPr id="15" name="Picture 14">
            <a:extLst>
              <a:ext uri="{FF2B5EF4-FFF2-40B4-BE49-F238E27FC236}">
                <a16:creationId xmlns:a16="http://schemas.microsoft.com/office/drawing/2014/main" id="{8E2E205E-440C-42D1-A712-DF0D99C2273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5929" b="93676" l="0" r="96730">
                        <a14:foregroundMark x1="9639" y1="52569" x2="9639" y2="52569"/>
                        <a14:foregroundMark x1="5336" y1="62055" x2="5336" y2="62055"/>
                        <a14:foregroundMark x1="344" y1="66403" x2="344" y2="66403"/>
                        <a14:foregroundMark x1="43201" y1="94466" x2="43201" y2="94466"/>
                        <a14:foregroundMark x1="96730" y1="73518" x2="96730" y2="73518"/>
                        <a14:foregroundMark x1="47676" y1="5929" x2="47676" y2="5929"/>
                      </a14:backgroundRemoval>
                    </a14:imgEffect>
                  </a14:imgLayer>
                </a14:imgProps>
              </a:ext>
            </a:extLst>
          </a:blip>
          <a:srcRect l="38162" t="873" r="-2357" b="41156"/>
          <a:stretch/>
        </p:blipFill>
        <p:spPr>
          <a:xfrm>
            <a:off x="-34076" y="3335967"/>
            <a:ext cx="3434313" cy="1739024"/>
          </a:xfrm>
          <a:prstGeom prst="rect">
            <a:avLst/>
          </a:prstGeom>
        </p:spPr>
      </p:pic>
      <p:pic>
        <p:nvPicPr>
          <p:cNvPr id="16" name="Picture 15">
            <a:extLst>
              <a:ext uri="{FF2B5EF4-FFF2-40B4-BE49-F238E27FC236}">
                <a16:creationId xmlns:a16="http://schemas.microsoft.com/office/drawing/2014/main" id="{98D0A26D-F0F5-4A6A-ADEA-422283B1B6D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5929" b="93676" l="0" r="96730">
                        <a14:foregroundMark x1="9639" y1="52569" x2="9639" y2="52569"/>
                        <a14:foregroundMark x1="5336" y1="62055" x2="5336" y2="62055"/>
                        <a14:foregroundMark x1="344" y1="66403" x2="344" y2="66403"/>
                        <a14:foregroundMark x1="43201" y1="94466" x2="43201" y2="94466"/>
                        <a14:foregroundMark x1="96730" y1="73518" x2="96730" y2="73518"/>
                        <a14:foregroundMark x1="47676" y1="5929" x2="47676" y2="5929"/>
                      </a14:backgroundRemoval>
                    </a14:imgEffect>
                  </a14:imgLayer>
                </a14:imgProps>
              </a:ext>
            </a:extLst>
          </a:blip>
          <a:srcRect t="2800" r="53847" b="34432"/>
          <a:stretch/>
        </p:blipFill>
        <p:spPr>
          <a:xfrm>
            <a:off x="7181932" y="3309193"/>
            <a:ext cx="1956820" cy="1340897"/>
          </a:xfrm>
          <a:prstGeom prst="rect">
            <a:avLst/>
          </a:prstGeom>
        </p:spPr>
      </p:pic>
      <p:pic>
        <p:nvPicPr>
          <p:cNvPr id="18" name="Picture 17">
            <a:extLst>
              <a:ext uri="{FF2B5EF4-FFF2-40B4-BE49-F238E27FC236}">
                <a16:creationId xmlns:a16="http://schemas.microsoft.com/office/drawing/2014/main" id="{711B80C7-DF49-42F6-87CE-1D593F72F35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5929" b="93676" l="0" r="96730">
                        <a14:foregroundMark x1="9639" y1="52569" x2="9639" y2="52569"/>
                        <a14:foregroundMark x1="5336" y1="62055" x2="5336" y2="62055"/>
                        <a14:foregroundMark x1="344" y1="66403" x2="344" y2="66403"/>
                        <a14:foregroundMark x1="43201" y1="94466" x2="43201" y2="94466"/>
                        <a14:foregroundMark x1="96730" y1="73518" x2="96730" y2="73518"/>
                        <a14:foregroundMark x1="47676" y1="5929" x2="47676" y2="5929"/>
                      </a14:backgroundRemoval>
                    </a14:imgEffect>
                  </a14:imgLayer>
                </a14:imgProps>
              </a:ext>
            </a:extLst>
          </a:blip>
          <a:srcRect l="1" r="36707" b="34431"/>
          <a:stretch/>
        </p:blipFill>
        <p:spPr>
          <a:xfrm>
            <a:off x="7170968" y="4289951"/>
            <a:ext cx="1963775" cy="844562"/>
          </a:xfrm>
          <a:prstGeom prst="rect">
            <a:avLst/>
          </a:prstGeom>
        </p:spPr>
      </p:pic>
      <p:pic>
        <p:nvPicPr>
          <p:cNvPr id="20" name="Picture 19">
            <a:extLst>
              <a:ext uri="{FF2B5EF4-FFF2-40B4-BE49-F238E27FC236}">
                <a16:creationId xmlns:a16="http://schemas.microsoft.com/office/drawing/2014/main" id="{DAE25B0E-AC9D-4D17-9546-3EB5F8D4BA0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557917" y="3513700"/>
            <a:ext cx="1340336" cy="1613656"/>
          </a:xfrm>
          <a:prstGeom prst="rect">
            <a:avLst/>
          </a:prstGeom>
        </p:spPr>
      </p:pic>
      <p:pic>
        <p:nvPicPr>
          <p:cNvPr id="21" name="Picture 20">
            <a:extLst>
              <a:ext uri="{FF2B5EF4-FFF2-40B4-BE49-F238E27FC236}">
                <a16:creationId xmlns:a16="http://schemas.microsoft.com/office/drawing/2014/main" id="{1F397419-BEB6-420F-B1C1-ADAEE310F91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959147" y="4101277"/>
            <a:ext cx="1907310" cy="1069135"/>
          </a:xfrm>
          <a:prstGeom prst="rect">
            <a:avLst/>
          </a:prstGeom>
        </p:spPr>
      </p:pic>
      <p:pic>
        <p:nvPicPr>
          <p:cNvPr id="22" name="Picture 21">
            <a:extLst>
              <a:ext uri="{FF2B5EF4-FFF2-40B4-BE49-F238E27FC236}">
                <a16:creationId xmlns:a16="http://schemas.microsoft.com/office/drawing/2014/main" id="{C33B0307-7425-485C-B00F-FE3C107D670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8163452" y="3157815"/>
            <a:ext cx="1132454" cy="932868"/>
          </a:xfrm>
          <a:prstGeom prst="rect">
            <a:avLst/>
          </a:prstGeom>
        </p:spPr>
      </p:pic>
      <p:pic>
        <p:nvPicPr>
          <p:cNvPr id="23" name="Picture 22">
            <a:extLst>
              <a:ext uri="{FF2B5EF4-FFF2-40B4-BE49-F238E27FC236}">
                <a16:creationId xmlns:a16="http://schemas.microsoft.com/office/drawing/2014/main" id="{799BD2CD-3CC2-4C2E-BC5F-983E2F494AD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50594" y="3373816"/>
            <a:ext cx="1022695" cy="996419"/>
          </a:xfrm>
          <a:prstGeom prst="rect">
            <a:avLst/>
          </a:prstGeom>
        </p:spPr>
      </p:pic>
      <p:pic>
        <p:nvPicPr>
          <p:cNvPr id="24" name="Picture 23">
            <a:extLst>
              <a:ext uri="{FF2B5EF4-FFF2-40B4-BE49-F238E27FC236}">
                <a16:creationId xmlns:a16="http://schemas.microsoft.com/office/drawing/2014/main" id="{C07CB9E0-EF76-4DCF-B648-E14243C5FC4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62572" y="2295161"/>
            <a:ext cx="976045" cy="1733450"/>
          </a:xfrm>
          <a:prstGeom prst="rect">
            <a:avLst/>
          </a:prstGeom>
        </p:spPr>
      </p:pic>
    </p:spTree>
    <p:extLst>
      <p:ext uri="{BB962C8B-B14F-4D97-AF65-F5344CB8AC3E}">
        <p14:creationId xmlns:p14="http://schemas.microsoft.com/office/powerpoint/2010/main" val="33738734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par>
                                <p:cTn id="8" presetID="12" presetClass="entr" presetSubtype="1"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 calcmode="lin" valueType="num">
                                      <p:cBhvr additive="base">
                                        <p:cTn id="10" dur="500"/>
                                        <p:tgtEl>
                                          <p:spTgt spid="56"/>
                                        </p:tgtEl>
                                        <p:attrNameLst>
                                          <p:attrName>ppt_y</p:attrName>
                                        </p:attrNameLst>
                                      </p:cBhvr>
                                      <p:tavLst>
                                        <p:tav tm="0">
                                          <p:val>
                                            <p:strVal val="#ppt_y-#ppt_h*1.125000"/>
                                          </p:val>
                                        </p:tav>
                                        <p:tav tm="100000">
                                          <p:val>
                                            <p:strVal val="#ppt_y"/>
                                          </p:val>
                                        </p:tav>
                                      </p:tavLst>
                                    </p:anim>
                                    <p:animEffect transition="in" filter="wipe(down)">
                                      <p:cBhvr>
                                        <p:cTn id="1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BC2A42-D52A-46D7-AA66-4AE654020F58}"/>
              </a:ext>
            </a:extLst>
          </p:cNvPr>
          <p:cNvPicPr>
            <a:picLocks noChangeAspect="1"/>
          </p:cNvPicPr>
          <p:nvPr/>
        </p:nvPicPr>
        <p:blipFill rotWithShape="1">
          <a:blip r:embed="rId4">
            <a:extLst>
              <a:ext uri="{28A0092B-C50C-407E-A947-70E740481C1C}">
                <a14:useLocalDpi xmlns:a14="http://schemas.microsoft.com/office/drawing/2010/main" val="0"/>
              </a:ext>
            </a:extLst>
          </a:blip>
          <a:srcRect r="29866"/>
          <a:stretch/>
        </p:blipFill>
        <p:spPr>
          <a:xfrm>
            <a:off x="1" y="5697"/>
            <a:ext cx="9144000" cy="5128149"/>
          </a:xfrm>
          <a:prstGeom prst="rect">
            <a:avLst/>
          </a:prstGeom>
        </p:spPr>
      </p:pic>
      <p:pic>
        <p:nvPicPr>
          <p:cNvPr id="41" name="Picture 40">
            <a:extLst>
              <a:ext uri="{FF2B5EF4-FFF2-40B4-BE49-F238E27FC236}">
                <a16:creationId xmlns:a16="http://schemas.microsoft.com/office/drawing/2014/main" id="{752C9E93-AB43-4DF1-97D8-A6610542522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929" b="93676" l="0" r="96730">
                        <a14:foregroundMark x1="9639" y1="52569" x2="9639" y2="52569"/>
                        <a14:foregroundMark x1="5336" y1="62055" x2="5336" y2="62055"/>
                        <a14:foregroundMark x1="344" y1="66403" x2="344" y2="66403"/>
                        <a14:foregroundMark x1="43201" y1="94466" x2="43201" y2="94466"/>
                        <a14:foregroundMark x1="96730" y1="73518" x2="96730" y2="73518"/>
                        <a14:foregroundMark x1="47676" y1="5929" x2="47676" y2="5929"/>
                      </a14:backgroundRemoval>
                    </a14:imgEffect>
                  </a14:imgLayer>
                </a14:imgProps>
              </a:ext>
            </a:extLst>
          </a:blip>
          <a:srcRect l="38162" t="873" r="-2357" b="41156"/>
          <a:stretch/>
        </p:blipFill>
        <p:spPr>
          <a:xfrm>
            <a:off x="30458" y="3411921"/>
            <a:ext cx="3252336" cy="1723213"/>
          </a:xfrm>
          <a:prstGeom prst="rect">
            <a:avLst/>
          </a:prstGeom>
        </p:spPr>
      </p:pic>
      <p:pic>
        <p:nvPicPr>
          <p:cNvPr id="43" name="Picture 42">
            <a:extLst>
              <a:ext uri="{FF2B5EF4-FFF2-40B4-BE49-F238E27FC236}">
                <a16:creationId xmlns:a16="http://schemas.microsoft.com/office/drawing/2014/main" id="{413BC818-1693-4136-BD3B-DBEE47B6236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929" b="93676" l="0" r="96730">
                        <a14:foregroundMark x1="9639" y1="52569" x2="9639" y2="52569"/>
                        <a14:foregroundMark x1="5336" y1="62055" x2="5336" y2="62055"/>
                        <a14:foregroundMark x1="344" y1="66403" x2="344" y2="66403"/>
                        <a14:foregroundMark x1="43201" y1="94466" x2="43201" y2="94466"/>
                        <a14:foregroundMark x1="96730" y1="73518" x2="96730" y2="73518"/>
                        <a14:foregroundMark x1="47676" y1="5929" x2="47676" y2="5929"/>
                      </a14:backgroundRemoval>
                    </a14:imgEffect>
                  </a14:imgLayer>
                </a14:imgProps>
              </a:ext>
            </a:extLst>
          </a:blip>
          <a:srcRect t="2800" r="53847" b="34432"/>
          <a:stretch/>
        </p:blipFill>
        <p:spPr>
          <a:xfrm>
            <a:off x="7379445" y="3235703"/>
            <a:ext cx="1775986" cy="1410973"/>
          </a:xfrm>
          <a:prstGeom prst="rect">
            <a:avLst/>
          </a:prstGeom>
        </p:spPr>
      </p:pic>
      <p:pic>
        <p:nvPicPr>
          <p:cNvPr id="44" name="Picture 43">
            <a:extLst>
              <a:ext uri="{FF2B5EF4-FFF2-40B4-BE49-F238E27FC236}">
                <a16:creationId xmlns:a16="http://schemas.microsoft.com/office/drawing/2014/main" id="{E1EFB5BB-CE2B-4514-9370-C3B49729D4D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929" b="93676" l="0" r="96730">
                        <a14:foregroundMark x1="9639" y1="52569" x2="9639" y2="52569"/>
                        <a14:foregroundMark x1="5336" y1="62055" x2="5336" y2="62055"/>
                        <a14:foregroundMark x1="344" y1="66403" x2="344" y2="66403"/>
                        <a14:foregroundMark x1="43201" y1="94466" x2="43201" y2="94466"/>
                        <a14:foregroundMark x1="96730" y1="73518" x2="96730" y2="73518"/>
                        <a14:foregroundMark x1="47676" y1="5929" x2="47676" y2="5929"/>
                      </a14:backgroundRemoval>
                    </a14:imgEffect>
                  </a14:imgLayer>
                </a14:imgProps>
              </a:ext>
            </a:extLst>
          </a:blip>
          <a:srcRect l="1" r="36707" b="34431"/>
          <a:stretch/>
        </p:blipFill>
        <p:spPr>
          <a:xfrm>
            <a:off x="7049531" y="4222657"/>
            <a:ext cx="2105900" cy="888700"/>
          </a:xfrm>
          <a:prstGeom prst="rect">
            <a:avLst/>
          </a:prstGeom>
        </p:spPr>
      </p:pic>
      <p:pic>
        <p:nvPicPr>
          <p:cNvPr id="45" name="Picture 44">
            <a:extLst>
              <a:ext uri="{FF2B5EF4-FFF2-40B4-BE49-F238E27FC236}">
                <a16:creationId xmlns:a16="http://schemas.microsoft.com/office/drawing/2014/main" id="{AF6D28AF-D681-469A-91F1-6E6F9C9A5D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88550" y="3816980"/>
            <a:ext cx="1725095" cy="1320577"/>
          </a:xfrm>
          <a:prstGeom prst="rect">
            <a:avLst/>
          </a:prstGeom>
        </p:spPr>
      </p:pic>
      <p:pic>
        <p:nvPicPr>
          <p:cNvPr id="47" name="Picture 46">
            <a:extLst>
              <a:ext uri="{FF2B5EF4-FFF2-40B4-BE49-F238E27FC236}">
                <a16:creationId xmlns:a16="http://schemas.microsoft.com/office/drawing/2014/main" id="{7B50D63E-FBFE-4B51-967E-3E34BE072B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709359" y="4333055"/>
            <a:ext cx="1725095" cy="800790"/>
          </a:xfrm>
          <a:prstGeom prst="rect">
            <a:avLst/>
          </a:prstGeom>
        </p:spPr>
      </p:pic>
      <p:pic>
        <p:nvPicPr>
          <p:cNvPr id="15" name="Picture 14">
            <a:extLst>
              <a:ext uri="{FF2B5EF4-FFF2-40B4-BE49-F238E27FC236}">
                <a16:creationId xmlns:a16="http://schemas.microsoft.com/office/drawing/2014/main" id="{FE6D5E31-BB49-4D1A-88CC-5752B25ED63D}"/>
              </a:ext>
            </a:extLst>
          </p:cNvPr>
          <p:cNvPicPr>
            <a:picLocks noChangeAspect="1"/>
          </p:cNvPicPr>
          <p:nvPr/>
        </p:nvPicPr>
        <p:blipFill rotWithShape="1">
          <a:blip r:embed="rId9">
            <a:extLst>
              <a:ext uri="{28A0092B-C50C-407E-A947-70E740481C1C}">
                <a14:useLocalDpi xmlns:a14="http://schemas.microsoft.com/office/drawing/2010/main" val="0"/>
              </a:ext>
            </a:extLst>
          </a:blip>
          <a:srcRect t="23127" b="36400"/>
          <a:stretch/>
        </p:blipFill>
        <p:spPr>
          <a:xfrm>
            <a:off x="5331818" y="3070316"/>
            <a:ext cx="2669181" cy="2046634"/>
          </a:xfrm>
          <a:prstGeom prst="rect">
            <a:avLst/>
          </a:prstGeom>
        </p:spPr>
      </p:pic>
      <p:pic>
        <p:nvPicPr>
          <p:cNvPr id="17" name="Picture 16">
            <a:extLst>
              <a:ext uri="{FF2B5EF4-FFF2-40B4-BE49-F238E27FC236}">
                <a16:creationId xmlns:a16="http://schemas.microsoft.com/office/drawing/2014/main" id="{1EAC6E63-CEB5-496E-A90B-2882EC0DE2C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461261" y="3208654"/>
            <a:ext cx="856123" cy="705238"/>
          </a:xfrm>
          <a:prstGeom prst="rect">
            <a:avLst/>
          </a:prstGeom>
        </p:spPr>
      </p:pic>
      <p:pic>
        <p:nvPicPr>
          <p:cNvPr id="19" name="Picture 18">
            <a:extLst>
              <a:ext uri="{FF2B5EF4-FFF2-40B4-BE49-F238E27FC236}">
                <a16:creationId xmlns:a16="http://schemas.microsoft.com/office/drawing/2014/main" id="{04F25F2C-0848-42CB-9A8A-D0A1F6763F4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30332" y="3411921"/>
            <a:ext cx="773146" cy="753282"/>
          </a:xfrm>
          <a:prstGeom prst="rect">
            <a:avLst/>
          </a:prstGeom>
        </p:spPr>
      </p:pic>
      <p:pic>
        <p:nvPicPr>
          <p:cNvPr id="20" name="Picture 19">
            <a:extLst>
              <a:ext uri="{FF2B5EF4-FFF2-40B4-BE49-F238E27FC236}">
                <a16:creationId xmlns:a16="http://schemas.microsoft.com/office/drawing/2014/main" id="{F29DCF05-B3A3-440A-9EB0-16E7A483E95F}"/>
              </a:ext>
            </a:extLst>
          </p:cNvPr>
          <p:cNvPicPr>
            <a:picLocks noChangeAspect="1"/>
          </p:cNvPicPr>
          <p:nvPr/>
        </p:nvPicPr>
        <p:blipFill rotWithShape="1">
          <a:blip r:embed="rId9">
            <a:extLst>
              <a:ext uri="{28A0092B-C50C-407E-A947-70E740481C1C}">
                <a14:useLocalDpi xmlns:a14="http://schemas.microsoft.com/office/drawing/2010/main" val="0"/>
              </a:ext>
            </a:extLst>
          </a:blip>
          <a:srcRect t="23127" b="36400"/>
          <a:stretch/>
        </p:blipFill>
        <p:spPr>
          <a:xfrm>
            <a:off x="3411461" y="3017708"/>
            <a:ext cx="2357497" cy="2173592"/>
          </a:xfrm>
          <a:prstGeom prst="rect">
            <a:avLst/>
          </a:prstGeom>
        </p:spPr>
      </p:pic>
      <p:pic>
        <p:nvPicPr>
          <p:cNvPr id="21" name="Picture 20">
            <a:extLst>
              <a:ext uri="{FF2B5EF4-FFF2-40B4-BE49-F238E27FC236}">
                <a16:creationId xmlns:a16="http://schemas.microsoft.com/office/drawing/2014/main" id="{41414475-502D-4AC6-A769-0919D6BABD18}"/>
              </a:ext>
            </a:extLst>
          </p:cNvPr>
          <p:cNvPicPr>
            <a:picLocks noChangeAspect="1"/>
          </p:cNvPicPr>
          <p:nvPr/>
        </p:nvPicPr>
        <p:blipFill rotWithShape="1">
          <a:blip r:embed="rId9">
            <a:extLst>
              <a:ext uri="{28A0092B-C50C-407E-A947-70E740481C1C}">
                <a14:useLocalDpi xmlns:a14="http://schemas.microsoft.com/office/drawing/2010/main" val="0"/>
              </a:ext>
            </a:extLst>
          </a:blip>
          <a:srcRect t="23127" b="36400"/>
          <a:stretch/>
        </p:blipFill>
        <p:spPr>
          <a:xfrm>
            <a:off x="1580692" y="3142837"/>
            <a:ext cx="2202373" cy="2000663"/>
          </a:xfrm>
          <a:prstGeom prst="rect">
            <a:avLst/>
          </a:prstGeom>
        </p:spPr>
      </p:pic>
      <p:pic>
        <p:nvPicPr>
          <p:cNvPr id="32" name="Picture 31">
            <a:extLst>
              <a:ext uri="{FF2B5EF4-FFF2-40B4-BE49-F238E27FC236}">
                <a16:creationId xmlns:a16="http://schemas.microsoft.com/office/drawing/2014/main" id="{2D7ABDDD-9F63-4044-BABB-145C0268C10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79716" y="2766740"/>
            <a:ext cx="701232" cy="1245384"/>
          </a:xfrm>
          <a:prstGeom prst="rect">
            <a:avLst/>
          </a:prstGeom>
        </p:spPr>
      </p:pic>
      <p:pic>
        <p:nvPicPr>
          <p:cNvPr id="6" name="Picture 5">
            <a:hlinkClick r:id="rId13" action="ppaction://hlinksldjump"/>
            <a:extLst>
              <a:ext uri="{FF2B5EF4-FFF2-40B4-BE49-F238E27FC236}">
                <a16:creationId xmlns:a16="http://schemas.microsoft.com/office/drawing/2014/main" id="{4EA27DC7-EC41-452C-B29D-EF1D4065867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7707" y="26890"/>
            <a:ext cx="1031358" cy="814641"/>
          </a:xfrm>
          <a:prstGeom prst="rect">
            <a:avLst/>
          </a:prstGeom>
        </p:spPr>
      </p:pic>
      <p:pic>
        <p:nvPicPr>
          <p:cNvPr id="8" name="Picture 7">
            <a:hlinkClick r:id="rId15" action="ppaction://hlinksldjump"/>
            <a:extLst>
              <a:ext uri="{FF2B5EF4-FFF2-40B4-BE49-F238E27FC236}">
                <a16:creationId xmlns:a16="http://schemas.microsoft.com/office/drawing/2014/main" id="{4775321F-B2A1-474E-B1D6-7800E9066A2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65191" y="50963"/>
            <a:ext cx="1060594" cy="814642"/>
          </a:xfrm>
          <a:prstGeom prst="rect">
            <a:avLst/>
          </a:prstGeom>
        </p:spPr>
      </p:pic>
      <p:pic>
        <p:nvPicPr>
          <p:cNvPr id="10" name="Picture 9">
            <a:hlinkClick r:id="rId17" action="ppaction://hlinksldjump"/>
            <a:extLst>
              <a:ext uri="{FF2B5EF4-FFF2-40B4-BE49-F238E27FC236}">
                <a16:creationId xmlns:a16="http://schemas.microsoft.com/office/drawing/2014/main" id="{BE5BBCAE-CC0F-4ADF-B851-3FCDF74C1CF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624800" y="62461"/>
            <a:ext cx="1085259" cy="828683"/>
          </a:xfrm>
          <a:prstGeom prst="rect">
            <a:avLst/>
          </a:prstGeom>
        </p:spPr>
      </p:pic>
      <p:pic>
        <p:nvPicPr>
          <p:cNvPr id="24" name="Picture 23">
            <a:extLst>
              <a:ext uri="{FF2B5EF4-FFF2-40B4-BE49-F238E27FC236}">
                <a16:creationId xmlns:a16="http://schemas.microsoft.com/office/drawing/2014/main" id="{7071BCD6-1329-4600-A7DB-36BA7BF7D3B9}"/>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34301"/>
          <a:stretch/>
        </p:blipFill>
        <p:spPr>
          <a:xfrm flipH="1">
            <a:off x="2534419" y="4560465"/>
            <a:ext cx="1058105" cy="584750"/>
          </a:xfrm>
          <a:prstGeom prst="rect">
            <a:avLst/>
          </a:prstGeom>
        </p:spPr>
      </p:pic>
      <p:pic>
        <p:nvPicPr>
          <p:cNvPr id="5" name="Picture 4">
            <a:extLst>
              <a:ext uri="{FF2B5EF4-FFF2-40B4-BE49-F238E27FC236}">
                <a16:creationId xmlns:a16="http://schemas.microsoft.com/office/drawing/2014/main" id="{71E4E318-A6F6-44E6-B130-2FE67766E56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942341" y="4293208"/>
            <a:ext cx="3283237" cy="810446"/>
          </a:xfrm>
          <a:prstGeom prst="rect">
            <a:avLst/>
          </a:prstGeom>
        </p:spPr>
      </p:pic>
      <p:pic>
        <p:nvPicPr>
          <p:cNvPr id="18" name="Picture 17">
            <a:extLst>
              <a:ext uri="{FF2B5EF4-FFF2-40B4-BE49-F238E27FC236}">
                <a16:creationId xmlns:a16="http://schemas.microsoft.com/office/drawing/2014/main" id="{427C74CA-7889-4BE1-8D59-85BFCE9C76CE}"/>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9559" b="94853" l="5806" r="98710">
                        <a14:foregroundMark x1="12258" y1="23529" x2="12258" y2="23529"/>
                        <a14:foregroundMark x1="11613" y1="19853" x2="11613" y2="19853"/>
                        <a14:foregroundMark x1="89677" y1="19853" x2="98710" y2="22794"/>
                        <a14:foregroundMark x1="72903" y1="91176" x2="72903" y2="91176"/>
                        <a14:foregroundMark x1="12903" y1="13971" x2="18065" y2="25000"/>
                        <a14:foregroundMark x1="26452" y1="94853" x2="26452" y2="94853"/>
                        <a14:foregroundMark x1="5806" y1="23529" x2="5806" y2="23529"/>
                        <a14:foregroundMark x1="19355" y1="35294" x2="19355" y2="35294"/>
                        <a14:foregroundMark x1="90968" y1="31618" x2="90968" y2="31618"/>
                        <a14:foregroundMark x1="85161" y1="35294" x2="85161" y2="35294"/>
                      </a14:backgroundRemoval>
                    </a14:imgEffect>
                  </a14:imgLayer>
                </a14:imgProps>
              </a:ext>
            </a:extLst>
          </a:blip>
          <a:stretch>
            <a:fillRect/>
          </a:stretch>
        </p:blipFill>
        <p:spPr>
          <a:xfrm>
            <a:off x="6616189" y="4166146"/>
            <a:ext cx="1091639" cy="957826"/>
          </a:xfrm>
          <a:prstGeom prst="rect">
            <a:avLst/>
          </a:prstGeom>
        </p:spPr>
      </p:pic>
      <p:sp>
        <p:nvSpPr>
          <p:cNvPr id="25" name="Thought Bubble: Cloud 24">
            <a:extLst>
              <a:ext uri="{FF2B5EF4-FFF2-40B4-BE49-F238E27FC236}">
                <a16:creationId xmlns:a16="http://schemas.microsoft.com/office/drawing/2014/main" id="{F0EC0555-8041-4594-82DF-F7BEF7495DC2}"/>
              </a:ext>
            </a:extLst>
          </p:cNvPr>
          <p:cNvSpPr/>
          <p:nvPr/>
        </p:nvSpPr>
        <p:spPr>
          <a:xfrm>
            <a:off x="3146286" y="1420080"/>
            <a:ext cx="2686802" cy="1221836"/>
          </a:xfrm>
          <a:prstGeom prst="cloudCallout">
            <a:avLst>
              <a:gd name="adj1" fmla="val -69761"/>
              <a:gd name="adj2" fmla="val 56890"/>
            </a:avLst>
          </a:prstGeom>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Cảm</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ơn</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các</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bạn</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rất</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nhiều</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p:txBody>
      </p:sp>
      <p:pic>
        <p:nvPicPr>
          <p:cNvPr id="26" name="Picture 25">
            <a:hlinkClick r:id="rId23" action="ppaction://hlinksldjump"/>
            <a:extLst>
              <a:ext uri="{FF2B5EF4-FFF2-40B4-BE49-F238E27FC236}">
                <a16:creationId xmlns:a16="http://schemas.microsoft.com/office/drawing/2014/main" id="{8DB3CFAC-C9F6-4CCB-B317-454CD087726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230332" y="4211288"/>
            <a:ext cx="827854" cy="808691"/>
          </a:xfrm>
          <a:prstGeom prst="rect">
            <a:avLst/>
          </a:prstGeom>
        </p:spPr>
      </p:pic>
      <p:sp>
        <p:nvSpPr>
          <p:cNvPr id="27" name="Rectangle 26">
            <a:extLst>
              <a:ext uri="{FF2B5EF4-FFF2-40B4-BE49-F238E27FC236}">
                <a16:creationId xmlns:a16="http://schemas.microsoft.com/office/drawing/2014/main" id="{D135E70B-3E44-4AC8-B2AC-58EAD1903BCF}"/>
              </a:ext>
            </a:extLst>
          </p:cNvPr>
          <p:cNvSpPr/>
          <p:nvPr/>
        </p:nvSpPr>
        <p:spPr>
          <a:xfrm>
            <a:off x="1472448" y="1460714"/>
            <a:ext cx="6226042" cy="1358151"/>
          </a:xfrm>
          <a:prstGeom prst="rect">
            <a:avLst/>
          </a:prstGeom>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HƯỚNG</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DẪN</a:t>
            </a:r>
            <a:endPar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endParaRPr>
          </a:p>
          <a:p>
            <a:pPr marL="192881" marR="0" lvl="0" indent="-192881"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Thầy</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cô</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kích</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chuột</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vào</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số</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1,2,3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để</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chuyển</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tới</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slide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có</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câu</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hỏi</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tương</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ứng</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a:t>
            </a:r>
          </a:p>
          <a:p>
            <a:pPr marL="192881" marR="0" lvl="0" indent="-192881"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Sau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khi</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học</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sinh</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trả</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lời</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đúng</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kích</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chuột</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NGÔI</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NHÀ</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để</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quay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lại</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slide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chính</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của</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trò</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chơi</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Mỗi</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câu</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trả</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lời</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đúng</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xây</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được</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1 </a:t>
            </a:r>
            <a:r>
              <a:rPr kumimoji="0" lang="en-US" sz="1200" b="0" i="0" u="none" strike="noStrike" kern="1200" cap="none" spc="0" normalizeH="0" baseline="0" noProof="0" err="1">
                <a:ln>
                  <a:noFill/>
                </a:ln>
                <a:solidFill>
                  <a:srgbClr val="002060"/>
                </a:solidFill>
                <a:effectLst/>
                <a:uLnTx/>
                <a:uFillTx/>
                <a:latin typeface="UTM Avo" panose="02040603050506020204" pitchFamily="18" charset="0"/>
                <a:ea typeface="+mn-ea"/>
                <a:cs typeface="Times New Roman" panose="02020603050405020304" pitchFamily="18" charset="0"/>
              </a:rPr>
              <a:t>nhịp</a:t>
            </a:r>
            <a:r>
              <a:rPr kumimoji="0" lang="en-US" sz="1200" b="0" i="0" u="none" strike="noStrike" kern="1200" cap="none" spc="0" normalizeH="0" baseline="0" noProof="0">
                <a:ln>
                  <a:noFill/>
                </a:ln>
                <a:solidFill>
                  <a:srgbClr val="002060"/>
                </a:solidFill>
                <a:effectLst/>
                <a:uLnTx/>
                <a:uFillTx/>
                <a:latin typeface="UTM Avo" panose="02040603050506020204" pitchFamily="18" charset="0"/>
                <a:ea typeface="+mn-ea"/>
                <a:cs typeface="Times New Roman" panose="02020603050405020304" pitchFamily="18" charset="0"/>
              </a:rPr>
              <a:t> cầu, kích</a:t>
            </a:r>
            <a:r>
              <a:rPr kumimoji="0" lang="en-US" sz="1200" b="0" i="0" u="none" strike="noStrike" kern="1200" cap="none" spc="0" normalizeH="0" noProof="0">
                <a:ln>
                  <a:noFill/>
                </a:ln>
                <a:solidFill>
                  <a:srgbClr val="002060"/>
                </a:solidFill>
                <a:effectLst/>
                <a:uLnTx/>
                <a:uFillTx/>
                <a:latin typeface="UTM Avo" panose="02040603050506020204" pitchFamily="18" charset="0"/>
                <a:ea typeface="+mn-ea"/>
                <a:cs typeface="Times New Roman" panose="02020603050405020304" pitchFamily="18" charset="0"/>
              </a:rPr>
              <a:t> vào màn hình ra nhịp cầu. Kích 3 lần 3 câu ra màn hình</a:t>
            </a:r>
            <a:r>
              <a:rPr kumimoji="0" lang="en-US" sz="1200" b="0" i="0" u="none" strike="noStrike" kern="1200" cap="none" spc="0" normalizeH="0" baseline="0" noProof="0">
                <a:ln>
                  <a:noFill/>
                </a:ln>
                <a:solidFill>
                  <a:srgbClr val="002060"/>
                </a:solidFill>
                <a:effectLst/>
                <a:uLnTx/>
                <a:uFillTx/>
                <a:latin typeface="UTM Avo" panose="02040603050506020204" pitchFamily="18" charset="0"/>
                <a:ea typeface="+mn-ea"/>
                <a:cs typeface="Times New Roman" panose="02020603050405020304" pitchFamily="18" charset="0"/>
              </a:rPr>
              <a:t>.</a:t>
            </a:r>
            <a:endPar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endParaRPr>
          </a:p>
          <a:p>
            <a:pPr marL="192881" marR="0" lvl="0" indent="-192881"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Kích</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chuột</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vào</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GO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các</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bạn</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học</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sinh</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qua </a:t>
            </a:r>
            <a:r>
              <a:rPr kumimoji="0" lang="en-US" sz="1200" b="0" i="0" u="none" strike="noStrike" kern="1200" cap="none" spc="0" normalizeH="0" baseline="0" noProof="0" err="1">
                <a:ln>
                  <a:noFill/>
                </a:ln>
                <a:solidFill>
                  <a:srgbClr val="002060"/>
                </a:solidFill>
                <a:effectLst/>
                <a:uLnTx/>
                <a:uFillTx/>
                <a:latin typeface="UTM Avo" panose="02040603050506020204" pitchFamily="18" charset="0"/>
                <a:ea typeface="+mn-ea"/>
                <a:cs typeface="Times New Roman" panose="02020603050405020304" pitchFamily="18" charset="0"/>
              </a:rPr>
              <a:t>cầu</a:t>
            </a:r>
            <a:r>
              <a:rPr kumimoji="0" lang="en-US" sz="1200" b="0" i="0" u="none" strike="noStrike" kern="1200" cap="none" spc="0" normalizeH="0" baseline="0" noProof="0">
                <a:ln>
                  <a:noFill/>
                </a:ln>
                <a:solidFill>
                  <a:srgbClr val="002060"/>
                </a:solidFill>
                <a:effectLst/>
                <a:uLnTx/>
                <a:uFillTx/>
                <a:latin typeface="UTM Avo" panose="02040603050506020204" pitchFamily="18" charset="0"/>
                <a:ea typeface="+mn-ea"/>
                <a:cs typeface="Times New Roman" panose="02020603050405020304" pitchFamily="18" charset="0"/>
              </a:rPr>
              <a:t> về</a:t>
            </a:r>
            <a:r>
              <a:rPr kumimoji="0" lang="en-US" sz="1200" b="0" i="0" u="none" strike="noStrike" kern="1200" cap="none" spc="0" normalizeH="0" noProof="0">
                <a:ln>
                  <a:noFill/>
                </a:ln>
                <a:solidFill>
                  <a:srgbClr val="002060"/>
                </a:solidFill>
                <a:effectLst/>
                <a:uLnTx/>
                <a:uFillTx/>
                <a:latin typeface="UTM Avo" panose="02040603050506020204" pitchFamily="18" charset="0"/>
                <a:ea typeface="+mn-ea"/>
                <a:cs typeface="Times New Roman" panose="02020603050405020304" pitchFamily="18" charset="0"/>
              </a:rPr>
              <a:t> nhà</a:t>
            </a:r>
            <a:r>
              <a:rPr kumimoji="0" lang="en-US" sz="1200" b="0" i="0" u="none" strike="noStrike" kern="1200" cap="none" spc="0" normalizeH="0" baseline="0" noProof="0">
                <a:ln>
                  <a:noFill/>
                </a:ln>
                <a:solidFill>
                  <a:srgbClr val="002060"/>
                </a:solidFill>
                <a:effectLst/>
                <a:uLnTx/>
                <a:uFillTx/>
                <a:latin typeface="UTM Avo" panose="02040603050506020204" pitchFamily="18" charset="0"/>
                <a:ea typeface="+mn-ea"/>
                <a:cs typeface="Times New Roman" panose="02020603050405020304" pitchFamily="18" charset="0"/>
              </a:rPr>
              <a:t>.</a:t>
            </a:r>
            <a:endPar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endParaRPr>
          </a:p>
          <a:p>
            <a:pPr marL="192881" marR="0" lvl="0" indent="-192881"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Kích</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chuột</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biểu</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tượng</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NGÔI</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NHÀ</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để</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chuyển</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tới</a:t>
            </a:r>
            <a:r>
              <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1200" b="0" i="0" u="none" strike="noStrike" kern="1200" cap="none" spc="0" normalizeH="0" baseline="0" noProof="0">
                <a:ln>
                  <a:noFill/>
                </a:ln>
                <a:solidFill>
                  <a:srgbClr val="002060"/>
                </a:solidFill>
                <a:effectLst/>
                <a:uLnTx/>
                <a:uFillTx/>
                <a:latin typeface="UTM Avo" panose="02040603050506020204" pitchFamily="18" charset="0"/>
                <a:ea typeface="+mn-ea"/>
                <a:cs typeface="Times New Roman" panose="02020603050405020304" pitchFamily="18" charset="0"/>
              </a:rPr>
              <a:t>slide tạm</a:t>
            </a:r>
            <a:r>
              <a:rPr kumimoji="0" lang="en-US" sz="1200" b="0" i="0" u="none" strike="noStrike" kern="1200" cap="none" spc="0" normalizeH="0" noProof="0">
                <a:ln>
                  <a:noFill/>
                </a:ln>
                <a:solidFill>
                  <a:srgbClr val="002060"/>
                </a:solidFill>
                <a:effectLst/>
                <a:uLnTx/>
                <a:uFillTx/>
                <a:latin typeface="UTM Avo" panose="02040603050506020204" pitchFamily="18" charset="0"/>
                <a:ea typeface="+mn-ea"/>
                <a:cs typeface="Times New Roman" panose="02020603050405020304" pitchFamily="18" charset="0"/>
              </a:rPr>
              <a:t> biệt.</a:t>
            </a:r>
            <a:endParaRPr kumimoji="0" lang="en-US" sz="1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43220886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up)">
                                      <p:cBhvr>
                                        <p:cTn id="13"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3" name="Tieng-yeah-tre-con-www_nhacchuongvui_com.wav"/>
                                        </p:tgtEl>
                                      </p:cMediaNode>
                                    </p:audio>
                                  </p:subTnLst>
                                </p:cTn>
                              </p:par>
                              <p:par>
                                <p:cTn id="14" presetID="35" presetClass="path" presetSubtype="0" accel="50000" decel="50000" fill="hold" nodeType="withEffect">
                                  <p:stCondLst>
                                    <p:cond delay="0"/>
                                  </p:stCondLst>
                                  <p:childTnLst>
                                    <p:animMotion origin="layout" path="M 0 -6.17284E-7 L -0.21649 0.04846 " pathEditMode="relative" rAng="0" ptsTypes="AA">
                                      <p:cBhvr>
                                        <p:cTn id="15" dur="2000" fill="hold"/>
                                        <p:tgtEl>
                                          <p:spTgt spid="32"/>
                                        </p:tgtEl>
                                        <p:attrNameLst>
                                          <p:attrName>ppt_x</p:attrName>
                                          <p:attrName>ppt_y</p:attrName>
                                        </p:attrNameLst>
                                      </p:cBhvr>
                                      <p:rCtr x="-10833" y="2407"/>
                                    </p:animMotion>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p:tgtEl>
                                          <p:spTgt spid="20"/>
                                        </p:tgtEl>
                                        <p:attrNameLst>
                                          <p:attrName>ppt_y</p:attrName>
                                        </p:attrNameLst>
                                      </p:cBhvr>
                                      <p:tavLst>
                                        <p:tav tm="0">
                                          <p:val>
                                            <p:strVal val="#ppt_y+#ppt_h*1.125000"/>
                                          </p:val>
                                        </p:tav>
                                        <p:tav tm="100000">
                                          <p:val>
                                            <p:strVal val="#ppt_y"/>
                                          </p:val>
                                        </p:tav>
                                      </p:tavLst>
                                    </p:anim>
                                    <p:animEffect transition="in" filter="wipe(up)">
                                      <p:cBhvr>
                                        <p:cTn id="21" dur="500"/>
                                        <p:tgtEl>
                                          <p:spTgt spid="20"/>
                                        </p:tgtEl>
                                      </p:cBhvr>
                                    </p:animEffect>
                                  </p:childTnLst>
                                  <p:subTnLst>
                                    <p:audio>
                                      <p:cMediaNode>
                                        <p:cTn display="0" masterRel="sameClick">
                                          <p:stCondLst>
                                            <p:cond evt="begin" delay="0">
                                              <p:tn val="18"/>
                                            </p:cond>
                                          </p:stCondLst>
                                          <p:endCondLst>
                                            <p:cond evt="onStopAudio" delay="0">
                                              <p:tgtEl>
                                                <p:sldTgt/>
                                              </p:tgtEl>
                                            </p:cond>
                                          </p:endCondLst>
                                        </p:cTn>
                                        <p:tgtEl>
                                          <p:sndTgt r:embed="rId3" name="Tieng-yeah-tre-con-www_nhacchuongvui_com.wav"/>
                                        </p:tgtEl>
                                      </p:cMediaNode>
                                    </p:audio>
                                  </p:subTnLst>
                                </p:cTn>
                              </p:par>
                            </p:childTnLst>
                          </p:cTn>
                        </p:par>
                        <p:par>
                          <p:cTn id="22" fill="hold">
                            <p:stCondLst>
                              <p:cond delay="500"/>
                            </p:stCondLst>
                            <p:childTnLst>
                              <p:par>
                                <p:cTn id="23" presetID="35" presetClass="path" presetSubtype="0" accel="50000" decel="50000" fill="hold" nodeType="afterEffect">
                                  <p:stCondLst>
                                    <p:cond delay="0"/>
                                  </p:stCondLst>
                                  <p:childTnLst>
                                    <p:animMotion origin="layout" path="M -0.21649 0.04846 L -0.42934 0.04846 " pathEditMode="relative" rAng="0" ptsTypes="AA">
                                      <p:cBhvr>
                                        <p:cTn id="24" dur="2000" fill="hold"/>
                                        <p:tgtEl>
                                          <p:spTgt spid="32"/>
                                        </p:tgtEl>
                                        <p:attrNameLst>
                                          <p:attrName>ppt_x</p:attrName>
                                          <p:attrName>ppt_y</p:attrName>
                                        </p:attrNameLst>
                                      </p:cBhvr>
                                      <p:rCtr x="-10642" y="0"/>
                                    </p:animMotion>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p:tgtEl>
                                          <p:spTgt spid="21"/>
                                        </p:tgtEl>
                                        <p:attrNameLst>
                                          <p:attrName>ppt_y</p:attrName>
                                        </p:attrNameLst>
                                      </p:cBhvr>
                                      <p:tavLst>
                                        <p:tav tm="0">
                                          <p:val>
                                            <p:strVal val="#ppt_y+#ppt_h*1.125000"/>
                                          </p:val>
                                        </p:tav>
                                        <p:tav tm="100000">
                                          <p:val>
                                            <p:strVal val="#ppt_y"/>
                                          </p:val>
                                        </p:tav>
                                      </p:tavLst>
                                    </p:anim>
                                    <p:animEffect transition="in" filter="wipe(up)">
                                      <p:cBhvr>
                                        <p:cTn id="30" dur="500"/>
                                        <p:tgtEl>
                                          <p:spTgt spid="21"/>
                                        </p:tgtEl>
                                      </p:cBhvr>
                                    </p:animEffect>
                                  </p:childTnLst>
                                  <p:subTnLst>
                                    <p:audio>
                                      <p:cMediaNode>
                                        <p:cTn display="0" masterRel="sameClick">
                                          <p:stCondLst>
                                            <p:cond evt="begin" delay="0">
                                              <p:tn val="27"/>
                                            </p:cond>
                                          </p:stCondLst>
                                          <p:endCondLst>
                                            <p:cond evt="onStopAudio" delay="0">
                                              <p:tgtEl>
                                                <p:sldTgt/>
                                              </p:tgtEl>
                                            </p:cond>
                                          </p:endCondLst>
                                        </p:cTn>
                                        <p:tgtEl>
                                          <p:sndTgt r:embed="rId3" name="Tieng-yeah-tre-con-www_nhacchuongvui_com.wav"/>
                                        </p:tgtEl>
                                      </p:cMediaNode>
                                    </p:audio>
                                  </p:subTnLst>
                                </p:cTn>
                              </p:par>
                            </p:childTnLst>
                          </p:cTn>
                        </p:par>
                        <p:par>
                          <p:cTn id="31" fill="hold">
                            <p:stCondLst>
                              <p:cond delay="500"/>
                            </p:stCondLst>
                            <p:childTnLst>
                              <p:par>
                                <p:cTn id="32" presetID="35" presetClass="path" presetSubtype="0" accel="50000" decel="50000" fill="hold" nodeType="afterEffect">
                                  <p:stCondLst>
                                    <p:cond delay="0"/>
                                  </p:stCondLst>
                                  <p:childTnLst>
                                    <p:animMotion origin="layout" path="M -0.42934 0.04846 L -0.85833 0.01883 " pathEditMode="relative" rAng="0" ptsTypes="AA">
                                      <p:cBhvr>
                                        <p:cTn id="33" dur="2000" fill="hold"/>
                                        <p:tgtEl>
                                          <p:spTgt spid="32"/>
                                        </p:tgtEl>
                                        <p:attrNameLst>
                                          <p:attrName>ppt_x</p:attrName>
                                          <p:attrName>ppt_y</p:attrName>
                                        </p:attrNameLst>
                                      </p:cBhvr>
                                      <p:rCtr x="-21458" y="-148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35" presetClass="path" presetSubtype="0" accel="50000" decel="50000" fill="hold" nodeType="afterEffect">
                                  <p:stCondLst>
                                    <p:cond delay="0"/>
                                  </p:stCondLst>
                                  <p:childTnLst>
                                    <p:animMotion origin="layout" path="M 2.5E-6 2.46914E-7 L -0.85052 0.07099 " pathEditMode="relative" rAng="0" ptsTypes="AA">
                                      <p:cBhvr>
                                        <p:cTn id="38" dur="3000" fill="hold"/>
                                        <p:tgtEl>
                                          <p:spTgt spid="19"/>
                                        </p:tgtEl>
                                        <p:attrNameLst>
                                          <p:attrName>ppt_x</p:attrName>
                                          <p:attrName>ppt_y</p:attrName>
                                        </p:attrNameLst>
                                      </p:cBhvr>
                                      <p:rCtr x="-42535" y="3549"/>
                                    </p:animMotion>
                                  </p:childTnLst>
                                </p:cTn>
                              </p:par>
                              <p:par>
                                <p:cTn id="39" presetID="35" presetClass="path" presetSubtype="0" accel="50000" decel="50000" fill="hold" nodeType="withEffect">
                                  <p:stCondLst>
                                    <p:cond delay="0"/>
                                  </p:stCondLst>
                                  <p:childTnLst>
                                    <p:animMotion origin="layout" path="M 1.38889E-6 -3.95062E-6 L -0.85538 0.04507 " pathEditMode="relative" rAng="0" ptsTypes="AA">
                                      <p:cBhvr>
                                        <p:cTn id="40" dur="3000" fill="hold"/>
                                        <p:tgtEl>
                                          <p:spTgt spid="17"/>
                                        </p:tgtEl>
                                        <p:attrNameLst>
                                          <p:attrName>ppt_x</p:attrName>
                                          <p:attrName>ppt_y</p:attrName>
                                        </p:attrNameLst>
                                      </p:cBhvr>
                                      <p:rCtr x="-42778" y="2253"/>
                                    </p:animMotion>
                                  </p:childTnLst>
                                </p:cTn>
                              </p:par>
                            </p:childTnLst>
                          </p:cTn>
                        </p:par>
                        <p:par>
                          <p:cTn id="41" fill="hold">
                            <p:stCondLst>
                              <p:cond delay="3000"/>
                            </p:stCondLst>
                            <p:childTnLst>
                              <p:par>
                                <p:cTn id="42" presetID="26" presetClass="entr" presetSubtype="0"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80">
                                          <p:stCondLst>
                                            <p:cond delay="0"/>
                                          </p:stCondLst>
                                        </p:cTn>
                                        <p:tgtEl>
                                          <p:spTgt spid="25"/>
                                        </p:tgtEl>
                                      </p:cBhvr>
                                    </p:animEffect>
                                    <p:anim calcmode="lin" valueType="num">
                                      <p:cBhvr>
                                        <p:cTn id="45"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50" dur="26">
                                          <p:stCondLst>
                                            <p:cond delay="650"/>
                                          </p:stCondLst>
                                        </p:cTn>
                                        <p:tgtEl>
                                          <p:spTgt spid="25"/>
                                        </p:tgtEl>
                                      </p:cBhvr>
                                      <p:to x="100000" y="60000"/>
                                    </p:animScale>
                                    <p:animScale>
                                      <p:cBhvr>
                                        <p:cTn id="51" dur="166" decel="50000">
                                          <p:stCondLst>
                                            <p:cond delay="676"/>
                                          </p:stCondLst>
                                        </p:cTn>
                                        <p:tgtEl>
                                          <p:spTgt spid="25"/>
                                        </p:tgtEl>
                                      </p:cBhvr>
                                      <p:to x="100000" y="100000"/>
                                    </p:animScale>
                                    <p:animScale>
                                      <p:cBhvr>
                                        <p:cTn id="52" dur="26">
                                          <p:stCondLst>
                                            <p:cond delay="1312"/>
                                          </p:stCondLst>
                                        </p:cTn>
                                        <p:tgtEl>
                                          <p:spTgt spid="25"/>
                                        </p:tgtEl>
                                      </p:cBhvr>
                                      <p:to x="100000" y="80000"/>
                                    </p:animScale>
                                    <p:animScale>
                                      <p:cBhvr>
                                        <p:cTn id="53" dur="166" decel="50000">
                                          <p:stCondLst>
                                            <p:cond delay="1338"/>
                                          </p:stCondLst>
                                        </p:cTn>
                                        <p:tgtEl>
                                          <p:spTgt spid="25"/>
                                        </p:tgtEl>
                                      </p:cBhvr>
                                      <p:to x="100000" y="100000"/>
                                    </p:animScale>
                                    <p:animScale>
                                      <p:cBhvr>
                                        <p:cTn id="54" dur="26">
                                          <p:stCondLst>
                                            <p:cond delay="1642"/>
                                          </p:stCondLst>
                                        </p:cTn>
                                        <p:tgtEl>
                                          <p:spTgt spid="25"/>
                                        </p:tgtEl>
                                      </p:cBhvr>
                                      <p:to x="100000" y="90000"/>
                                    </p:animScale>
                                    <p:animScale>
                                      <p:cBhvr>
                                        <p:cTn id="55" dur="166" decel="50000">
                                          <p:stCondLst>
                                            <p:cond delay="1668"/>
                                          </p:stCondLst>
                                        </p:cTn>
                                        <p:tgtEl>
                                          <p:spTgt spid="25"/>
                                        </p:tgtEl>
                                      </p:cBhvr>
                                      <p:to x="100000" y="100000"/>
                                    </p:animScale>
                                    <p:animScale>
                                      <p:cBhvr>
                                        <p:cTn id="56" dur="26">
                                          <p:stCondLst>
                                            <p:cond delay="1808"/>
                                          </p:stCondLst>
                                        </p:cTn>
                                        <p:tgtEl>
                                          <p:spTgt spid="25"/>
                                        </p:tgtEl>
                                      </p:cBhvr>
                                      <p:to x="100000" y="95000"/>
                                    </p:animScale>
                                    <p:animScale>
                                      <p:cBhvr>
                                        <p:cTn id="57" dur="166" decel="50000">
                                          <p:stCondLst>
                                            <p:cond delay="1834"/>
                                          </p:stCondLst>
                                        </p:cTn>
                                        <p:tgtEl>
                                          <p:spTgt spid="25"/>
                                        </p:tgtEl>
                                      </p:cBhvr>
                                      <p:to x="100000" y="100000"/>
                                    </p:animScale>
                                  </p:childTnLst>
                                </p:cTn>
                              </p:par>
                            </p:childTnLst>
                          </p:cTn>
                        </p:par>
                      </p:childTnLst>
                    </p:cTn>
                  </p:par>
                </p:childTnLst>
              </p:cTn>
              <p:nextCondLst>
                <p:cond evt="onClick" delay="0">
                  <p:tgtEl>
                    <p:spTgt spid="18"/>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4" presetClass="exit" presetSubtype="10" fill="hold" nodeType="withEffect">
                                  <p:stCondLst>
                                    <p:cond delay="0"/>
                                  </p:stCondLst>
                                  <p:childTnLst>
                                    <p:animEffect transition="out" filter="randombar(horizontal)">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4" presetClass="exit" presetSubtype="10" fill="hold" nodeType="withEffect">
                                  <p:stCondLst>
                                    <p:cond delay="0"/>
                                  </p:stCondLst>
                                  <p:childTnLst>
                                    <p:animEffect transition="out" filter="randombar(horizontal)">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10"/>
                    </p:tgtEl>
                  </p:cond>
                </p:stCondLst>
                <p:endSync evt="end" delay="0">
                  <p:rtn val="all"/>
                </p:endSync>
                <p:childTnLst>
                  <p:par>
                    <p:cTn id="71" fill="hold">
                      <p:stCondLst>
                        <p:cond delay="0"/>
                      </p:stCondLst>
                      <p:childTnLst>
                        <p:par>
                          <p:cTn id="72" fill="hold">
                            <p:stCondLst>
                              <p:cond delay="0"/>
                            </p:stCondLst>
                            <p:childTnLst>
                              <p:par>
                                <p:cTn id="73" presetID="14" presetClass="exit" presetSubtype="10" fill="hold" nodeType="withEffect">
                                  <p:stCondLst>
                                    <p:cond delay="0"/>
                                  </p:stCondLst>
                                  <p:childTnLst>
                                    <p:animEffect transition="out" filter="randombar(horizontal)">
                                      <p:cBhvr>
                                        <p:cTn id="74" dur="500"/>
                                        <p:tgtEl>
                                          <p:spTgt spid="10"/>
                                        </p:tgtEl>
                                      </p:cBhvr>
                                    </p:animEffect>
                                    <p:set>
                                      <p:cBhvr>
                                        <p:cTn id="7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25"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BC2A42-D52A-46D7-AA66-4AE654020F58}"/>
              </a:ext>
            </a:extLst>
          </p:cNvPr>
          <p:cNvPicPr>
            <a:picLocks noChangeAspect="1"/>
          </p:cNvPicPr>
          <p:nvPr/>
        </p:nvPicPr>
        <p:blipFill rotWithShape="1">
          <a:blip r:embed="rId4">
            <a:extLst>
              <a:ext uri="{28A0092B-C50C-407E-A947-70E740481C1C}">
                <a14:useLocalDpi xmlns:a14="http://schemas.microsoft.com/office/drawing/2010/main" val="0"/>
              </a:ext>
            </a:extLst>
          </a:blip>
          <a:srcRect r="29866"/>
          <a:stretch/>
        </p:blipFill>
        <p:spPr>
          <a:xfrm>
            <a:off x="0" y="1"/>
            <a:ext cx="9144000" cy="5200650"/>
          </a:xfrm>
          <a:prstGeom prst="rect">
            <a:avLst/>
          </a:prstGeom>
        </p:spPr>
      </p:pic>
      <p:sp>
        <p:nvSpPr>
          <p:cNvPr id="37" name="A">
            <a:extLst>
              <a:ext uri="{FF2B5EF4-FFF2-40B4-BE49-F238E27FC236}">
                <a16:creationId xmlns:a16="http://schemas.microsoft.com/office/drawing/2014/main" id="{54A3F140-5338-48B3-AA67-C1A060B3B1B4}"/>
              </a:ext>
            </a:extLst>
          </p:cNvPr>
          <p:cNvSpPr/>
          <p:nvPr/>
        </p:nvSpPr>
        <p:spPr>
          <a:xfrm>
            <a:off x="4543294" y="2787320"/>
            <a:ext cx="1922728" cy="488375"/>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Showcard Gothic" panose="04020904020102020604" pitchFamily="82" charset="0"/>
                <a:ea typeface="+mn-ea"/>
                <a:cs typeface="Times New Roman" panose="02020603050405020304" pitchFamily="18" charset="0"/>
              </a:rPr>
              <a:t>D</a:t>
            </a:r>
            <a:r>
              <a:rPr kumimoji="0" lang="en-US" sz="2000" b="0" i="0" u="none" strike="noStrike" kern="1200" cap="none" spc="0" normalizeH="0" baseline="0" noProof="0">
                <a:ln>
                  <a:noFill/>
                </a:ln>
                <a:solidFill>
                  <a:srgbClr val="002060"/>
                </a:solidFill>
                <a:effectLst/>
                <a:uLnTx/>
                <a:uFillTx/>
                <a:latin typeface="Showcard Gothic" panose="04020904020102020604" pitchFamily="82" charset="0"/>
                <a:ea typeface="+mn-ea"/>
                <a:cs typeface="Times New Roman" panose="02020603050405020304" pitchFamily="18" charset="0"/>
              </a:rPr>
              <a:t>. 9</a:t>
            </a:r>
            <a:endParaRPr kumimoji="0" lang="en-US" sz="2000" b="0" i="0" u="none" strike="noStrike" kern="1200" cap="none" spc="0" normalizeH="0" baseline="0" noProof="0" dirty="0">
              <a:ln>
                <a:noFill/>
              </a:ln>
              <a:solidFill>
                <a:srgbClr val="002060"/>
              </a:solidFill>
              <a:effectLst/>
              <a:uLnTx/>
              <a:uFillTx/>
              <a:latin typeface="Showcard Gothic" panose="04020904020102020604" pitchFamily="82" charset="0"/>
              <a:ea typeface="+mn-ea"/>
              <a:cs typeface="Times New Roman" panose="02020603050405020304" pitchFamily="18" charset="0"/>
            </a:endParaRPr>
          </a:p>
        </p:txBody>
      </p:sp>
      <p:sp>
        <p:nvSpPr>
          <p:cNvPr id="38" name="C">
            <a:extLst>
              <a:ext uri="{FF2B5EF4-FFF2-40B4-BE49-F238E27FC236}">
                <a16:creationId xmlns:a16="http://schemas.microsoft.com/office/drawing/2014/main" id="{A17A3B3A-C6E9-4F8E-BE6A-0AABCF73CCCF}"/>
              </a:ext>
            </a:extLst>
          </p:cNvPr>
          <p:cNvSpPr/>
          <p:nvPr/>
        </p:nvSpPr>
        <p:spPr>
          <a:xfrm>
            <a:off x="4550136" y="2182786"/>
            <a:ext cx="1994336" cy="488375"/>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Showcard Gothic" panose="04020904020102020604" pitchFamily="82" charset="0"/>
                <a:ea typeface="+mn-ea"/>
                <a:cs typeface="Times New Roman" panose="02020603050405020304" pitchFamily="18" charset="0"/>
              </a:rPr>
              <a:t>C</a:t>
            </a:r>
            <a:r>
              <a:rPr kumimoji="0" lang="en-US" sz="2000" b="0" i="0" u="none" strike="noStrike" kern="1200" cap="none" spc="0" normalizeH="0" baseline="0" noProof="0">
                <a:ln>
                  <a:noFill/>
                </a:ln>
                <a:solidFill>
                  <a:srgbClr val="002060"/>
                </a:solidFill>
                <a:effectLst/>
                <a:uLnTx/>
                <a:uFillTx/>
                <a:latin typeface="Showcard Gothic" panose="04020904020102020604" pitchFamily="82" charset="0"/>
                <a:ea typeface="+mn-ea"/>
                <a:cs typeface="Times New Roman" panose="02020603050405020304" pitchFamily="18" charset="0"/>
              </a:rPr>
              <a:t>. 8</a:t>
            </a:r>
            <a:endParaRPr kumimoji="0" lang="en-US" sz="2000" b="0" i="0" u="none" strike="noStrike" kern="1200" cap="none" spc="0" normalizeH="0" baseline="0" noProof="0" dirty="0">
              <a:ln>
                <a:noFill/>
              </a:ln>
              <a:solidFill>
                <a:srgbClr val="002060"/>
              </a:solidFill>
              <a:effectLst/>
              <a:uLnTx/>
              <a:uFillTx/>
              <a:latin typeface="Showcard Gothic" panose="04020904020102020604" pitchFamily="82" charset="0"/>
              <a:ea typeface="+mn-ea"/>
              <a:cs typeface="Times New Roman" panose="02020603050405020304" pitchFamily="18" charset="0"/>
            </a:endParaRPr>
          </a:p>
        </p:txBody>
      </p:sp>
      <p:sp>
        <p:nvSpPr>
          <p:cNvPr id="39" name="B">
            <a:extLst>
              <a:ext uri="{FF2B5EF4-FFF2-40B4-BE49-F238E27FC236}">
                <a16:creationId xmlns:a16="http://schemas.microsoft.com/office/drawing/2014/main" id="{CA47CF76-8E03-4161-AB85-6598F358EAFF}"/>
              </a:ext>
            </a:extLst>
          </p:cNvPr>
          <p:cNvSpPr/>
          <p:nvPr/>
        </p:nvSpPr>
        <p:spPr>
          <a:xfrm>
            <a:off x="2005439" y="2743927"/>
            <a:ext cx="1915374" cy="469744"/>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Showcard Gothic" panose="04020904020102020604" pitchFamily="82" charset="0"/>
                <a:ea typeface="+mn-ea"/>
                <a:cs typeface="Times New Roman" panose="02020603050405020304" pitchFamily="18" charset="0"/>
              </a:rPr>
              <a:t>B</a:t>
            </a:r>
            <a:r>
              <a:rPr kumimoji="0" lang="en-US" sz="2000" b="0" i="0" u="none" strike="noStrike" kern="1200" cap="none" spc="0" normalizeH="0" baseline="0" noProof="0">
                <a:ln>
                  <a:noFill/>
                </a:ln>
                <a:solidFill>
                  <a:srgbClr val="002060"/>
                </a:solidFill>
                <a:effectLst/>
                <a:uLnTx/>
                <a:uFillTx/>
                <a:latin typeface="Showcard Gothic" panose="04020904020102020604" pitchFamily="82" charset="0"/>
                <a:ea typeface="+mn-ea"/>
                <a:cs typeface="Times New Roman" panose="02020603050405020304" pitchFamily="18" charset="0"/>
              </a:rPr>
              <a:t>. 5</a:t>
            </a:r>
            <a:endParaRPr kumimoji="0" lang="en-US" sz="2000" b="0" i="0" u="none" strike="noStrike" kern="1200" cap="none" spc="0" normalizeH="0" baseline="0" noProof="0" dirty="0">
              <a:ln>
                <a:noFill/>
              </a:ln>
              <a:solidFill>
                <a:srgbClr val="002060"/>
              </a:solidFill>
              <a:effectLst/>
              <a:uLnTx/>
              <a:uFillTx/>
              <a:latin typeface="Showcard Gothic" panose="04020904020102020604" pitchFamily="82" charset="0"/>
              <a:ea typeface="+mn-ea"/>
              <a:cs typeface="Times New Roman" panose="02020603050405020304" pitchFamily="18" charset="0"/>
            </a:endParaRPr>
          </a:p>
        </p:txBody>
      </p:sp>
      <p:sp>
        <p:nvSpPr>
          <p:cNvPr id="40" name="D">
            <a:extLst>
              <a:ext uri="{FF2B5EF4-FFF2-40B4-BE49-F238E27FC236}">
                <a16:creationId xmlns:a16="http://schemas.microsoft.com/office/drawing/2014/main" id="{CE33A6D3-BDCF-4AA9-AA71-D2D2EA9F3026}"/>
              </a:ext>
            </a:extLst>
          </p:cNvPr>
          <p:cNvSpPr/>
          <p:nvPr/>
        </p:nvSpPr>
        <p:spPr>
          <a:xfrm>
            <a:off x="2005440" y="2137188"/>
            <a:ext cx="1964773" cy="470962"/>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Showcard Gothic" panose="04020904020102020604" pitchFamily="82" charset="0"/>
                <a:ea typeface="+mn-ea"/>
                <a:cs typeface="Times New Roman" panose="02020603050405020304" pitchFamily="18" charset="0"/>
              </a:rPr>
              <a:t>A</a:t>
            </a:r>
            <a:r>
              <a:rPr kumimoji="0" lang="en-US" sz="2000" b="0" i="0" u="none" strike="noStrike" kern="1200" cap="none" spc="0" normalizeH="0" baseline="0" noProof="0">
                <a:ln>
                  <a:noFill/>
                </a:ln>
                <a:solidFill>
                  <a:srgbClr val="002060"/>
                </a:solidFill>
                <a:effectLst/>
                <a:uLnTx/>
                <a:uFillTx/>
                <a:latin typeface="Showcard Gothic" panose="04020904020102020604" pitchFamily="82" charset="0"/>
                <a:ea typeface="+mn-ea"/>
                <a:cs typeface="Times New Roman" panose="02020603050405020304" pitchFamily="18" charset="0"/>
              </a:rPr>
              <a:t>. 4</a:t>
            </a:r>
            <a:endParaRPr kumimoji="0" lang="en-US" sz="2000" b="0" i="0" u="none" strike="noStrike" kern="1200" cap="none" spc="0" normalizeH="0" baseline="0" noProof="0" dirty="0">
              <a:ln>
                <a:noFill/>
              </a:ln>
              <a:solidFill>
                <a:srgbClr val="002060"/>
              </a:solidFill>
              <a:effectLst/>
              <a:uLnTx/>
              <a:uFillTx/>
              <a:latin typeface="Showcard Gothic" panose="04020904020102020604" pitchFamily="82" charset="0"/>
              <a:ea typeface="+mn-ea"/>
              <a:cs typeface="Times New Roman" panose="02020603050405020304" pitchFamily="18" charset="0"/>
            </a:endParaRPr>
          </a:p>
        </p:txBody>
      </p:sp>
      <p:grpSp>
        <p:nvGrpSpPr>
          <p:cNvPr id="10" name="Group 9">
            <a:extLst>
              <a:ext uri="{FF2B5EF4-FFF2-40B4-BE49-F238E27FC236}">
                <a16:creationId xmlns:a16="http://schemas.microsoft.com/office/drawing/2014/main" id="{B988BDD2-E976-49E5-8782-C9B319573341}"/>
              </a:ext>
            </a:extLst>
          </p:cNvPr>
          <p:cNvGrpSpPr/>
          <p:nvPr/>
        </p:nvGrpSpPr>
        <p:grpSpPr>
          <a:xfrm>
            <a:off x="3101026" y="766155"/>
            <a:ext cx="3402950" cy="1237612"/>
            <a:chOff x="1510321" y="-450236"/>
            <a:chExt cx="6049688" cy="2200199"/>
          </a:xfrm>
        </p:grpSpPr>
        <p:pic>
          <p:nvPicPr>
            <p:cNvPr id="34" name="Picture 33">
              <a:extLst>
                <a:ext uri="{FF2B5EF4-FFF2-40B4-BE49-F238E27FC236}">
                  <a16:creationId xmlns:a16="http://schemas.microsoft.com/office/drawing/2014/main" id="{B40C2B56-FBF3-4A0E-BF09-17F061FDBF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1301" y="-450236"/>
              <a:ext cx="2438708" cy="1477660"/>
            </a:xfrm>
            <a:prstGeom prst="rect">
              <a:avLst/>
            </a:prstGeom>
          </p:spPr>
        </p:pic>
        <p:sp>
          <p:nvSpPr>
            <p:cNvPr id="43" name="Round Same Side Corner Rectangle 10">
              <a:extLst>
                <a:ext uri="{FF2B5EF4-FFF2-40B4-BE49-F238E27FC236}">
                  <a16:creationId xmlns:a16="http://schemas.microsoft.com/office/drawing/2014/main" id="{5D7BFB8F-08EC-4A73-A658-8E89C9C3460A}"/>
                </a:ext>
              </a:extLst>
            </p:cNvPr>
            <p:cNvSpPr/>
            <p:nvPr/>
          </p:nvSpPr>
          <p:spPr>
            <a:xfrm>
              <a:off x="1510321" y="364751"/>
              <a:ext cx="4806636" cy="1385212"/>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002060"/>
                  </a:solidFill>
                  <a:effectLst/>
                  <a:uLnTx/>
                  <a:uFillTx/>
                  <a:latin typeface="Showcard Gothic" panose="04020904020102020604" pitchFamily="82" charset="0"/>
                  <a:ea typeface="+mn-ea"/>
                  <a:cs typeface="Times New Roman" panose="02020603050405020304" pitchFamily="18" charset="0"/>
                </a:rPr>
                <a:t>18     :     2    =     .?.</a:t>
              </a:r>
              <a:endParaRPr kumimoji="0" lang="en-US" sz="2000" b="1" i="0" u="none" strike="noStrike" kern="1200" cap="none" spc="0" normalizeH="0" baseline="0" noProof="0" dirty="0">
                <a:ln w="0"/>
                <a:solidFill>
                  <a:srgbClr val="002060"/>
                </a:solidFill>
                <a:effectLst/>
                <a:uLnTx/>
                <a:uFillTx/>
                <a:latin typeface="Showcard Gothic" panose="04020904020102020604" pitchFamily="82" charset="0"/>
                <a:ea typeface="+mn-ea"/>
                <a:cs typeface="Times New Roman" panose="02020603050405020304" pitchFamily="18" charset="0"/>
              </a:endParaRPr>
            </a:p>
          </p:txBody>
        </p:sp>
      </p:grpSp>
      <p:pic>
        <p:nvPicPr>
          <p:cNvPr id="4" name="Picture 3">
            <a:hlinkClick r:id="rId6" action="ppaction://hlinksldjump"/>
            <a:extLst>
              <a:ext uri="{FF2B5EF4-FFF2-40B4-BE49-F238E27FC236}">
                <a16:creationId xmlns:a16="http://schemas.microsoft.com/office/drawing/2014/main" id="{68B000E2-AAD3-4276-BC59-3B3368EEA2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8846" y="4130847"/>
            <a:ext cx="1095154" cy="1069804"/>
          </a:xfrm>
          <a:prstGeom prst="rect">
            <a:avLst/>
          </a:prstGeom>
        </p:spPr>
      </p:pic>
    </p:spTree>
    <p:extLst>
      <p:ext uri="{BB962C8B-B14F-4D97-AF65-F5344CB8AC3E}">
        <p14:creationId xmlns:p14="http://schemas.microsoft.com/office/powerpoint/2010/main" val="316201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ppt_y</p:attrName>
                                        </p:attrNameLst>
                                      </p:cBhvr>
                                      <p:tavLst>
                                        <p:tav tm="0">
                                          <p:val>
                                            <p:strVal val="#ppt_y+#ppt_h*1.125000"/>
                                          </p:val>
                                        </p:tav>
                                        <p:tav tm="100000">
                                          <p:val>
                                            <p:strVal val="#ppt_y"/>
                                          </p:val>
                                        </p:tav>
                                      </p:tavLst>
                                    </p:anim>
                                    <p:animEffect transition="in" filter="wipe(up)">
                                      <p:cBhvr>
                                        <p:cTn id="12" dur="500"/>
                                        <p:tgtEl>
                                          <p:spTgt spid="38"/>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p:tgtEl>
                                          <p:spTgt spid="39"/>
                                        </p:tgtEl>
                                        <p:attrNameLst>
                                          <p:attrName>ppt_y</p:attrName>
                                        </p:attrNameLst>
                                      </p:cBhvr>
                                      <p:tavLst>
                                        <p:tav tm="0">
                                          <p:val>
                                            <p:strVal val="#ppt_y+#ppt_h*1.125000"/>
                                          </p:val>
                                        </p:tav>
                                        <p:tav tm="100000">
                                          <p:val>
                                            <p:strVal val="#ppt_y"/>
                                          </p:val>
                                        </p:tav>
                                      </p:tavLst>
                                    </p:anim>
                                    <p:animEffect transition="in" filter="wipe(up)">
                                      <p:cBhvr>
                                        <p:cTn id="16" dur="500"/>
                                        <p:tgtEl>
                                          <p:spTgt spid="39"/>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p:tgtEl>
                                          <p:spTgt spid="40"/>
                                        </p:tgtEl>
                                        <p:attrNameLst>
                                          <p:attrName>ppt_y</p:attrName>
                                        </p:attrNameLst>
                                      </p:cBhvr>
                                      <p:tavLst>
                                        <p:tav tm="0">
                                          <p:val>
                                            <p:strVal val="#ppt_y+#ppt_h*1.125000"/>
                                          </p:val>
                                        </p:tav>
                                        <p:tav tm="100000">
                                          <p:val>
                                            <p:strVal val="#ppt_y"/>
                                          </p:val>
                                        </p:tav>
                                      </p:tavLst>
                                    </p:anim>
                                    <p:animEffect transition="in" filter="wipe(up)">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7"/>
                    </p:tgtEl>
                  </p:cond>
                </p:stCondLst>
                <p:endSync evt="end" delay="0">
                  <p:rtn val="all"/>
                </p:endSync>
                <p:childTnLst>
                  <p:par>
                    <p:cTn id="22" fill="hold">
                      <p:stCondLst>
                        <p:cond delay="0"/>
                      </p:stCondLst>
                      <p:childTnLst>
                        <p:par>
                          <p:cTn id="23" fill="hold">
                            <p:stCondLst>
                              <p:cond delay="0"/>
                            </p:stCondLst>
                            <p:childTnLst>
                              <p:par>
                                <p:cTn id="24" presetID="21" presetClass="emph" presetSubtype="0" fill="hold" grpId="1" nodeType="clickEffect">
                                  <p:stCondLst>
                                    <p:cond delay="0"/>
                                  </p:stCondLst>
                                  <p:childTnLst>
                                    <p:animClr clrSpc="hsl" dir="cw">
                                      <p:cBhvr override="childStyle">
                                        <p:cTn id="25" dur="500" fill="hold"/>
                                        <p:tgtEl>
                                          <p:spTgt spid="37"/>
                                        </p:tgtEl>
                                        <p:attrNameLst>
                                          <p:attrName>style.color</p:attrName>
                                        </p:attrNameLst>
                                      </p:cBhvr>
                                      <p:by>
                                        <p:hsl h="7200000" s="0" l="0"/>
                                      </p:by>
                                    </p:animClr>
                                    <p:animClr clrSpc="hsl" dir="cw">
                                      <p:cBhvr>
                                        <p:cTn id="26" dur="500" fill="hold"/>
                                        <p:tgtEl>
                                          <p:spTgt spid="37"/>
                                        </p:tgtEl>
                                        <p:attrNameLst>
                                          <p:attrName>fillcolor</p:attrName>
                                        </p:attrNameLst>
                                      </p:cBhvr>
                                      <p:by>
                                        <p:hsl h="7200000" s="0" l="0"/>
                                      </p:by>
                                    </p:animClr>
                                    <p:animClr clrSpc="hsl" dir="cw">
                                      <p:cBhvr>
                                        <p:cTn id="27" dur="500" fill="hold"/>
                                        <p:tgtEl>
                                          <p:spTgt spid="37"/>
                                        </p:tgtEl>
                                        <p:attrNameLst>
                                          <p:attrName>stroke.color</p:attrName>
                                        </p:attrNameLst>
                                      </p:cBhvr>
                                      <p:by>
                                        <p:hsl h="7200000" s="0" l="0"/>
                                      </p:by>
                                    </p:animClr>
                                    <p:set>
                                      <p:cBhvr>
                                        <p:cTn id="28" dur="500" fill="hold"/>
                                        <p:tgtEl>
                                          <p:spTgt spid="37"/>
                                        </p:tgtEl>
                                        <p:attrNameLst>
                                          <p:attrName>fill.type</p:attrName>
                                        </p:attrNameLst>
                                      </p:cBhvr>
                                      <p:to>
                                        <p:strVal val="solid"/>
                                      </p:to>
                                    </p:set>
                                  </p:childTnLst>
                                  <p:subTnLst>
                                    <p:audio>
                                      <p:cMediaNode>
                                        <p:cTn display="0" masterRel="sameClick">
                                          <p:stCondLst>
                                            <p:cond evt="begin" delay="0">
                                              <p:tn val="24"/>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37"/>
                  </p:tgtEl>
                </p:cond>
              </p:nextCondLst>
            </p:seq>
            <p:seq concurrent="1" nextAc="seek">
              <p:cTn id="29" restart="whenNotActive" fill="hold" evtFilter="cancelBubble" nodeType="interactiveSeq">
                <p:stCondLst>
                  <p:cond evt="onClick" delay="0">
                    <p:tgtEl>
                      <p:spTgt spid="38"/>
                    </p:tgtEl>
                  </p:cond>
                </p:stCondLst>
                <p:endSync evt="end" delay="0">
                  <p:rtn val="all"/>
                </p:endSync>
                <p:childTnLst>
                  <p:par>
                    <p:cTn id="30" fill="hold">
                      <p:stCondLst>
                        <p:cond delay="0"/>
                      </p:stCondLst>
                      <p:childTnLst>
                        <p:par>
                          <p:cTn id="31" fill="hold">
                            <p:stCondLst>
                              <p:cond delay="0"/>
                            </p:stCondLst>
                            <p:childTnLst>
                              <p:par>
                                <p:cTn id="32" presetID="23" presetClass="exit" presetSubtype="32" fill="hold" grpId="1" nodeType="clickEffect">
                                  <p:stCondLst>
                                    <p:cond delay="0"/>
                                  </p:stCondLst>
                                  <p:childTnLst>
                                    <p:anim calcmode="lin" valueType="num">
                                      <p:cBhvr>
                                        <p:cTn id="33" dur="500"/>
                                        <p:tgtEl>
                                          <p:spTgt spid="38"/>
                                        </p:tgtEl>
                                        <p:attrNameLst>
                                          <p:attrName>ppt_w</p:attrName>
                                        </p:attrNameLst>
                                      </p:cBhvr>
                                      <p:tavLst>
                                        <p:tav tm="0">
                                          <p:val>
                                            <p:strVal val="ppt_w"/>
                                          </p:val>
                                        </p:tav>
                                        <p:tav tm="100000">
                                          <p:val>
                                            <p:fltVal val="0"/>
                                          </p:val>
                                        </p:tav>
                                      </p:tavLst>
                                    </p:anim>
                                    <p:anim calcmode="lin" valueType="num">
                                      <p:cBhvr>
                                        <p:cTn id="34" dur="500"/>
                                        <p:tgtEl>
                                          <p:spTgt spid="38"/>
                                        </p:tgtEl>
                                        <p:attrNameLst>
                                          <p:attrName>ppt_h</p:attrName>
                                        </p:attrNameLst>
                                      </p:cBhvr>
                                      <p:tavLst>
                                        <p:tav tm="0">
                                          <p:val>
                                            <p:strVal val="ppt_h"/>
                                          </p:val>
                                        </p:tav>
                                        <p:tav tm="100000">
                                          <p:val>
                                            <p:fltVal val="0"/>
                                          </p:val>
                                        </p:tav>
                                      </p:tavLst>
                                    </p:anim>
                                    <p:set>
                                      <p:cBhvr>
                                        <p:cTn id="3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8"/>
                  </p:tgtEl>
                </p:cond>
              </p:nextCondLst>
            </p:seq>
            <p:seq concurrent="1" nextAc="seek">
              <p:cTn id="36" restart="whenNotActive" fill="hold" evtFilter="cancelBubble" nodeType="interactiveSeq">
                <p:stCondLst>
                  <p:cond evt="onClick" delay="0">
                    <p:tgtEl>
                      <p:spTgt spid="40"/>
                    </p:tgtEl>
                  </p:cond>
                </p:stCondLst>
                <p:endSync evt="end" delay="0">
                  <p:rtn val="all"/>
                </p:endSync>
                <p:childTnLst>
                  <p:par>
                    <p:cTn id="37" fill="hold">
                      <p:stCondLst>
                        <p:cond delay="0"/>
                      </p:stCondLst>
                      <p:childTnLst>
                        <p:par>
                          <p:cTn id="38" fill="hold">
                            <p:stCondLst>
                              <p:cond delay="0"/>
                            </p:stCondLst>
                            <p:childTnLst>
                              <p:par>
                                <p:cTn id="39" presetID="23" presetClass="exit" presetSubtype="32" fill="hold" grpId="1" nodeType="withEffect">
                                  <p:stCondLst>
                                    <p:cond delay="0"/>
                                  </p:stCondLst>
                                  <p:childTnLst>
                                    <p:anim calcmode="lin" valueType="num">
                                      <p:cBhvr>
                                        <p:cTn id="40" dur="500"/>
                                        <p:tgtEl>
                                          <p:spTgt spid="40"/>
                                        </p:tgtEl>
                                        <p:attrNameLst>
                                          <p:attrName>ppt_w</p:attrName>
                                        </p:attrNameLst>
                                      </p:cBhvr>
                                      <p:tavLst>
                                        <p:tav tm="0">
                                          <p:val>
                                            <p:strVal val="ppt_w"/>
                                          </p:val>
                                        </p:tav>
                                        <p:tav tm="100000">
                                          <p:val>
                                            <p:fltVal val="0"/>
                                          </p:val>
                                        </p:tav>
                                      </p:tavLst>
                                    </p:anim>
                                    <p:anim calcmode="lin" valueType="num">
                                      <p:cBhvr>
                                        <p:cTn id="41" dur="500"/>
                                        <p:tgtEl>
                                          <p:spTgt spid="40"/>
                                        </p:tgtEl>
                                        <p:attrNameLst>
                                          <p:attrName>ppt_h</p:attrName>
                                        </p:attrNameLst>
                                      </p:cBhvr>
                                      <p:tavLst>
                                        <p:tav tm="0">
                                          <p:val>
                                            <p:strVal val="ppt_h"/>
                                          </p:val>
                                        </p:tav>
                                        <p:tav tm="100000">
                                          <p:val>
                                            <p:fltVal val="0"/>
                                          </p:val>
                                        </p:tav>
                                      </p:tavLst>
                                    </p:anim>
                                    <p:set>
                                      <p:cBhvr>
                                        <p:cTn id="42"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40"/>
                  </p:tgtEl>
                </p:cond>
              </p:nextCondLst>
            </p:seq>
            <p:seq concurrent="1" nextAc="seek">
              <p:cTn id="43" restart="whenNotActive" fill="hold" evtFilter="cancelBubble" nodeType="interactiveSeq">
                <p:stCondLst>
                  <p:cond evt="onClick" delay="0">
                    <p:tgtEl>
                      <p:spTgt spid="39"/>
                    </p:tgtEl>
                  </p:cond>
                </p:stCondLst>
                <p:endSync evt="end" delay="0">
                  <p:rtn val="all"/>
                </p:endSync>
                <p:childTnLst>
                  <p:par>
                    <p:cTn id="44" fill="hold">
                      <p:stCondLst>
                        <p:cond delay="0"/>
                      </p:stCondLst>
                      <p:childTnLst>
                        <p:par>
                          <p:cTn id="45" fill="hold">
                            <p:stCondLst>
                              <p:cond delay="0"/>
                            </p:stCondLst>
                            <p:childTnLst>
                              <p:par>
                                <p:cTn id="46" presetID="23" presetClass="exit" presetSubtype="32" fill="hold" grpId="1" nodeType="clickEffect">
                                  <p:stCondLst>
                                    <p:cond delay="0"/>
                                  </p:stCondLst>
                                  <p:childTnLst>
                                    <p:anim calcmode="lin" valueType="num">
                                      <p:cBhvr>
                                        <p:cTn id="47" dur="500"/>
                                        <p:tgtEl>
                                          <p:spTgt spid="39"/>
                                        </p:tgtEl>
                                        <p:attrNameLst>
                                          <p:attrName>ppt_w</p:attrName>
                                        </p:attrNameLst>
                                      </p:cBhvr>
                                      <p:tavLst>
                                        <p:tav tm="0">
                                          <p:val>
                                            <p:strVal val="ppt_w"/>
                                          </p:val>
                                        </p:tav>
                                        <p:tav tm="100000">
                                          <p:val>
                                            <p:fltVal val="0"/>
                                          </p:val>
                                        </p:tav>
                                      </p:tavLst>
                                    </p:anim>
                                    <p:anim calcmode="lin" valueType="num">
                                      <p:cBhvr>
                                        <p:cTn id="48" dur="500"/>
                                        <p:tgtEl>
                                          <p:spTgt spid="39"/>
                                        </p:tgtEl>
                                        <p:attrNameLst>
                                          <p:attrName>ppt_h</p:attrName>
                                        </p:attrNameLst>
                                      </p:cBhvr>
                                      <p:tavLst>
                                        <p:tav tm="0">
                                          <p:val>
                                            <p:strVal val="ppt_h"/>
                                          </p:val>
                                        </p:tav>
                                        <p:tav tm="100000">
                                          <p:val>
                                            <p:fltVal val="0"/>
                                          </p:val>
                                        </p:tav>
                                      </p:tavLst>
                                    </p:anim>
                                    <p:set>
                                      <p:cBhvr>
                                        <p:cTn id="49" dur="1" fill="hold">
                                          <p:stCondLst>
                                            <p:cond delay="499"/>
                                          </p:stCondLst>
                                        </p:cTn>
                                        <p:tgtEl>
                                          <p:spTgt spid="3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9"/>
                  </p:tgtEl>
                </p:cond>
              </p:nextCondLst>
            </p:seq>
          </p:childTnLst>
        </p:cTn>
      </p:par>
    </p:tnLst>
    <p:bldLst>
      <p:bldP spid="37" grpId="0" animBg="1"/>
      <p:bldP spid="37" grpId="1" animBg="1"/>
      <p:bldP spid="38" grpId="0" animBg="1"/>
      <p:bldP spid="38" grpId="1" animBg="1"/>
      <p:bldP spid="39" grpId="0" animBg="1"/>
      <p:bldP spid="39" grpId="1" animBg="1"/>
      <p:bldP spid="40" grpId="0" animBg="1"/>
      <p:bldP spid="4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BC2A42-D52A-46D7-AA66-4AE654020F58}"/>
              </a:ext>
            </a:extLst>
          </p:cNvPr>
          <p:cNvPicPr>
            <a:picLocks noChangeAspect="1"/>
          </p:cNvPicPr>
          <p:nvPr/>
        </p:nvPicPr>
        <p:blipFill rotWithShape="1">
          <a:blip r:embed="rId4">
            <a:extLst>
              <a:ext uri="{28A0092B-C50C-407E-A947-70E740481C1C}">
                <a14:useLocalDpi xmlns:a14="http://schemas.microsoft.com/office/drawing/2010/main" val="0"/>
              </a:ext>
            </a:extLst>
          </a:blip>
          <a:srcRect r="29866"/>
          <a:stretch/>
        </p:blipFill>
        <p:spPr>
          <a:xfrm>
            <a:off x="0" y="1"/>
            <a:ext cx="9143999" cy="5143500"/>
          </a:xfrm>
          <a:prstGeom prst="rect">
            <a:avLst/>
          </a:prstGeom>
        </p:spPr>
      </p:pic>
      <p:sp>
        <p:nvSpPr>
          <p:cNvPr id="37" name="A">
            <a:extLst>
              <a:ext uri="{FF2B5EF4-FFF2-40B4-BE49-F238E27FC236}">
                <a16:creationId xmlns:a16="http://schemas.microsoft.com/office/drawing/2014/main" id="{54A3F140-5338-48B3-AA67-C1A060B3B1B4}"/>
              </a:ext>
            </a:extLst>
          </p:cNvPr>
          <p:cNvSpPr/>
          <p:nvPr/>
        </p:nvSpPr>
        <p:spPr>
          <a:xfrm>
            <a:off x="2057124" y="2275567"/>
            <a:ext cx="1922728" cy="488375"/>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Showcard Gothic" panose="04020904020102020604" pitchFamily="82" charset="0"/>
                <a:ea typeface="+mn-ea"/>
                <a:cs typeface="Times New Roman" panose="02020603050405020304" pitchFamily="18" charset="0"/>
              </a:rPr>
              <a:t>A</a:t>
            </a:r>
            <a:r>
              <a:rPr kumimoji="0" lang="en-US" sz="2000" b="0" i="0" u="none" strike="noStrike" kern="1200" cap="none" spc="0" normalizeH="0" baseline="0" noProof="0">
                <a:ln>
                  <a:noFill/>
                </a:ln>
                <a:solidFill>
                  <a:srgbClr val="002060"/>
                </a:solidFill>
                <a:effectLst/>
                <a:uLnTx/>
                <a:uFillTx/>
                <a:latin typeface="Showcard Gothic" panose="04020904020102020604" pitchFamily="82" charset="0"/>
                <a:ea typeface="+mn-ea"/>
                <a:cs typeface="Times New Roman" panose="02020603050405020304" pitchFamily="18" charset="0"/>
              </a:rPr>
              <a:t>. 5</a:t>
            </a:r>
            <a:endParaRPr kumimoji="0" lang="en-US" sz="2000" b="0" i="0" u="none" strike="noStrike" kern="1200" cap="none" spc="0" normalizeH="0" baseline="0" noProof="0" dirty="0">
              <a:ln>
                <a:noFill/>
              </a:ln>
              <a:solidFill>
                <a:srgbClr val="002060"/>
              </a:solidFill>
              <a:effectLst/>
              <a:uLnTx/>
              <a:uFillTx/>
              <a:latin typeface="Showcard Gothic" panose="04020904020102020604" pitchFamily="82" charset="0"/>
              <a:ea typeface="+mn-ea"/>
              <a:cs typeface="Times New Roman" panose="02020603050405020304" pitchFamily="18" charset="0"/>
            </a:endParaRPr>
          </a:p>
        </p:txBody>
      </p:sp>
      <p:sp>
        <p:nvSpPr>
          <p:cNvPr id="38" name="C">
            <a:extLst>
              <a:ext uri="{FF2B5EF4-FFF2-40B4-BE49-F238E27FC236}">
                <a16:creationId xmlns:a16="http://schemas.microsoft.com/office/drawing/2014/main" id="{A17A3B3A-C6E9-4F8E-BE6A-0AABCF73CCCF}"/>
              </a:ext>
            </a:extLst>
          </p:cNvPr>
          <p:cNvSpPr/>
          <p:nvPr/>
        </p:nvSpPr>
        <p:spPr>
          <a:xfrm>
            <a:off x="4578842" y="2275567"/>
            <a:ext cx="1994336" cy="488375"/>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Showcard Gothic" panose="04020904020102020604" pitchFamily="82" charset="0"/>
                <a:ea typeface="+mn-ea"/>
                <a:cs typeface="Times New Roman" panose="02020603050405020304" pitchFamily="18" charset="0"/>
              </a:rPr>
              <a:t>C</a:t>
            </a:r>
            <a:r>
              <a:rPr kumimoji="0" lang="en-US" sz="2000" b="0" i="0" u="none" strike="noStrike" kern="1200" cap="none" spc="0" normalizeH="0" baseline="0" noProof="0">
                <a:ln>
                  <a:noFill/>
                </a:ln>
                <a:solidFill>
                  <a:srgbClr val="002060"/>
                </a:solidFill>
                <a:effectLst/>
                <a:uLnTx/>
                <a:uFillTx/>
                <a:latin typeface="Showcard Gothic" panose="04020904020102020604" pitchFamily="82" charset="0"/>
                <a:ea typeface="+mn-ea"/>
                <a:cs typeface="Times New Roman" panose="02020603050405020304" pitchFamily="18" charset="0"/>
              </a:rPr>
              <a:t>. 30</a:t>
            </a:r>
            <a:endParaRPr kumimoji="0" lang="en-US" sz="2000" b="0" i="0" u="none" strike="noStrike" kern="1200" cap="none" spc="0" normalizeH="0" baseline="0" noProof="0" dirty="0">
              <a:ln>
                <a:noFill/>
              </a:ln>
              <a:solidFill>
                <a:srgbClr val="002060"/>
              </a:solidFill>
              <a:effectLst/>
              <a:uLnTx/>
              <a:uFillTx/>
              <a:latin typeface="Showcard Gothic" panose="04020904020102020604" pitchFamily="82" charset="0"/>
              <a:ea typeface="+mn-ea"/>
              <a:cs typeface="Times New Roman" panose="02020603050405020304" pitchFamily="18" charset="0"/>
            </a:endParaRPr>
          </a:p>
        </p:txBody>
      </p:sp>
      <p:sp>
        <p:nvSpPr>
          <p:cNvPr id="39" name="B">
            <a:extLst>
              <a:ext uri="{FF2B5EF4-FFF2-40B4-BE49-F238E27FC236}">
                <a16:creationId xmlns:a16="http://schemas.microsoft.com/office/drawing/2014/main" id="{CA47CF76-8E03-4161-AB85-6598F358EAFF}"/>
              </a:ext>
            </a:extLst>
          </p:cNvPr>
          <p:cNvSpPr/>
          <p:nvPr/>
        </p:nvSpPr>
        <p:spPr>
          <a:xfrm>
            <a:off x="2057123" y="3043477"/>
            <a:ext cx="1915374" cy="469744"/>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Showcard Gothic" panose="04020904020102020604" pitchFamily="82" charset="0"/>
                <a:ea typeface="+mn-ea"/>
                <a:cs typeface="Times New Roman" panose="02020603050405020304" pitchFamily="18" charset="0"/>
              </a:rPr>
              <a:t>B</a:t>
            </a:r>
            <a:r>
              <a:rPr kumimoji="0" lang="en-US" sz="2000" b="0" i="0" u="none" strike="noStrike" kern="1200" cap="none" spc="0" normalizeH="0" baseline="0" noProof="0">
                <a:ln>
                  <a:noFill/>
                </a:ln>
                <a:solidFill>
                  <a:srgbClr val="002060"/>
                </a:solidFill>
                <a:effectLst/>
                <a:uLnTx/>
                <a:uFillTx/>
                <a:latin typeface="Showcard Gothic" panose="04020904020102020604" pitchFamily="82" charset="0"/>
                <a:ea typeface="+mn-ea"/>
                <a:cs typeface="Times New Roman" panose="02020603050405020304" pitchFamily="18" charset="0"/>
              </a:rPr>
              <a:t>. 6</a:t>
            </a:r>
            <a:endParaRPr kumimoji="0" lang="en-US" sz="2000" b="0" i="0" u="none" strike="noStrike" kern="1200" cap="none" spc="0" normalizeH="0" baseline="0" noProof="0" dirty="0">
              <a:ln>
                <a:noFill/>
              </a:ln>
              <a:solidFill>
                <a:srgbClr val="002060"/>
              </a:solidFill>
              <a:effectLst/>
              <a:uLnTx/>
              <a:uFillTx/>
              <a:latin typeface="Showcard Gothic" panose="04020904020102020604" pitchFamily="82" charset="0"/>
              <a:ea typeface="+mn-ea"/>
              <a:cs typeface="Times New Roman" panose="02020603050405020304" pitchFamily="18" charset="0"/>
            </a:endParaRPr>
          </a:p>
        </p:txBody>
      </p:sp>
      <p:sp>
        <p:nvSpPr>
          <p:cNvPr id="40" name="D">
            <a:extLst>
              <a:ext uri="{FF2B5EF4-FFF2-40B4-BE49-F238E27FC236}">
                <a16:creationId xmlns:a16="http://schemas.microsoft.com/office/drawing/2014/main" id="{CE33A6D3-BDCF-4AA9-AA71-D2D2EA9F3026}"/>
              </a:ext>
            </a:extLst>
          </p:cNvPr>
          <p:cNvSpPr/>
          <p:nvPr/>
        </p:nvSpPr>
        <p:spPr>
          <a:xfrm>
            <a:off x="4553969" y="3042260"/>
            <a:ext cx="1964773" cy="470962"/>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Showcard Gothic" panose="04020904020102020604" pitchFamily="82" charset="0"/>
                <a:ea typeface="+mn-ea"/>
                <a:cs typeface="Times New Roman" panose="02020603050405020304" pitchFamily="18" charset="0"/>
              </a:rPr>
              <a:t>D</a:t>
            </a:r>
            <a:r>
              <a:rPr kumimoji="0" lang="en-US" sz="2000" b="0" i="0" u="none" strike="noStrike" kern="1200" cap="none" spc="0" normalizeH="0" baseline="0" noProof="0">
                <a:ln>
                  <a:noFill/>
                </a:ln>
                <a:solidFill>
                  <a:srgbClr val="002060"/>
                </a:solidFill>
                <a:effectLst/>
                <a:uLnTx/>
                <a:uFillTx/>
                <a:latin typeface="Showcard Gothic" panose="04020904020102020604" pitchFamily="82" charset="0"/>
                <a:ea typeface="+mn-ea"/>
                <a:cs typeface="Times New Roman" panose="02020603050405020304" pitchFamily="18" charset="0"/>
              </a:rPr>
              <a:t>. 7</a:t>
            </a:r>
            <a:endParaRPr kumimoji="0" lang="en-US" sz="2000" b="0" i="0" u="none" strike="noStrike" kern="1200" cap="none" spc="0" normalizeH="0" baseline="0" noProof="0" dirty="0">
              <a:ln>
                <a:noFill/>
              </a:ln>
              <a:solidFill>
                <a:srgbClr val="002060"/>
              </a:solidFill>
              <a:effectLst/>
              <a:uLnTx/>
              <a:uFillTx/>
              <a:latin typeface="Showcard Gothic" panose="04020904020102020604" pitchFamily="82" charset="0"/>
              <a:ea typeface="+mn-ea"/>
              <a:cs typeface="Times New Roman" panose="02020603050405020304" pitchFamily="18" charset="0"/>
            </a:endParaRPr>
          </a:p>
        </p:txBody>
      </p:sp>
      <p:grpSp>
        <p:nvGrpSpPr>
          <p:cNvPr id="10" name="Group 9">
            <a:extLst>
              <a:ext uri="{FF2B5EF4-FFF2-40B4-BE49-F238E27FC236}">
                <a16:creationId xmlns:a16="http://schemas.microsoft.com/office/drawing/2014/main" id="{B988BDD2-E976-49E5-8782-C9B319573341}"/>
              </a:ext>
            </a:extLst>
          </p:cNvPr>
          <p:cNvGrpSpPr/>
          <p:nvPr/>
        </p:nvGrpSpPr>
        <p:grpSpPr>
          <a:xfrm>
            <a:off x="2723325" y="598056"/>
            <a:ext cx="3348631" cy="1456862"/>
            <a:chOff x="1247169" y="-737997"/>
            <a:chExt cx="5953121" cy="2589977"/>
          </a:xfrm>
        </p:grpSpPr>
        <p:grpSp>
          <p:nvGrpSpPr>
            <p:cNvPr id="41" name="Group 40">
              <a:extLst>
                <a:ext uri="{FF2B5EF4-FFF2-40B4-BE49-F238E27FC236}">
                  <a16:creationId xmlns:a16="http://schemas.microsoft.com/office/drawing/2014/main" id="{2EFEA3AD-4409-4719-AC79-FBDEC90C2655}"/>
                </a:ext>
              </a:extLst>
            </p:cNvPr>
            <p:cNvGrpSpPr/>
            <p:nvPr/>
          </p:nvGrpSpPr>
          <p:grpSpPr>
            <a:xfrm>
              <a:off x="1247169" y="466768"/>
              <a:ext cx="5332940" cy="1385212"/>
              <a:chOff x="-252021" y="349667"/>
              <a:chExt cx="5332940" cy="1385212"/>
            </a:xfrm>
          </p:grpSpPr>
          <p:sp>
            <p:nvSpPr>
              <p:cNvPr id="43" name="Round Same Side Corner Rectangle 10">
                <a:extLst>
                  <a:ext uri="{FF2B5EF4-FFF2-40B4-BE49-F238E27FC236}">
                    <a16:creationId xmlns:a16="http://schemas.microsoft.com/office/drawing/2014/main" id="{5D7BFB8F-08EC-4A73-A658-8E89C9C3460A}"/>
                  </a:ext>
                </a:extLst>
              </p:cNvPr>
              <p:cNvSpPr/>
              <p:nvPr/>
            </p:nvSpPr>
            <p:spPr>
              <a:xfrm>
                <a:off x="0" y="349667"/>
                <a:ext cx="4806636" cy="1385212"/>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47B7DA4E-9FD5-4228-9AC9-6AD22757C80E}"/>
                  </a:ext>
                </a:extLst>
              </p:cNvPr>
              <p:cNvSpPr/>
              <p:nvPr/>
            </p:nvSpPr>
            <p:spPr>
              <a:xfrm>
                <a:off x="-252021" y="625569"/>
                <a:ext cx="5332940" cy="807058"/>
              </a:xfrm>
              <a:prstGeom prst="rect">
                <a:avLst/>
              </a:prstGeom>
              <a:noFill/>
            </p:spPr>
            <p:txBody>
              <a:bodyPr wrap="square" lIns="68580" tIns="34290" rIns="68580" bIns="3429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w="0"/>
                    <a:solidFill>
                      <a:srgbClr val="002060"/>
                    </a:solidFill>
                    <a:effectLst/>
                    <a:uLnTx/>
                    <a:uFillTx/>
                    <a:latin typeface="Showcard Gothic" panose="04020904020102020604" pitchFamily="82" charset="0"/>
                    <a:ea typeface="+mn-ea"/>
                    <a:cs typeface="Times New Roman" panose="02020603050405020304" pitchFamily="18" charset="0"/>
                  </a:rPr>
                  <a:t>30    :   .?.   =   6</a:t>
                </a:r>
                <a:endParaRPr kumimoji="0" lang="en-US" sz="2500" b="1" i="0" u="none" strike="noStrike" kern="1200" cap="none" spc="0" normalizeH="0" baseline="0" noProof="0" dirty="0">
                  <a:ln w="0"/>
                  <a:solidFill>
                    <a:srgbClr val="002060"/>
                  </a:solidFill>
                  <a:effectLst/>
                  <a:uLnTx/>
                  <a:uFillTx/>
                  <a:latin typeface="Showcard Gothic" panose="04020904020102020604" pitchFamily="82" charset="0"/>
                  <a:ea typeface="+mn-ea"/>
                  <a:cs typeface="Times New Roman" panose="02020603050405020304" pitchFamily="18" charset="0"/>
                </a:endParaRPr>
              </a:p>
            </p:txBody>
          </p:sp>
        </p:grpSp>
        <p:pic>
          <p:nvPicPr>
            <p:cNvPr id="34" name="Picture 33">
              <a:extLst>
                <a:ext uri="{FF2B5EF4-FFF2-40B4-BE49-F238E27FC236}">
                  <a16:creationId xmlns:a16="http://schemas.microsoft.com/office/drawing/2014/main" id="{B40C2B56-FBF3-4A0E-BF09-17F061FDBFB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481842" y="-737997"/>
              <a:ext cx="1718448" cy="1914635"/>
            </a:xfrm>
            <a:prstGeom prst="rect">
              <a:avLst/>
            </a:prstGeom>
          </p:spPr>
        </p:pic>
      </p:grpSp>
      <p:pic>
        <p:nvPicPr>
          <p:cNvPr id="20" name="Picture 19">
            <a:hlinkClick r:id="rId6" action="ppaction://hlinksldjump"/>
            <a:extLst>
              <a:ext uri="{FF2B5EF4-FFF2-40B4-BE49-F238E27FC236}">
                <a16:creationId xmlns:a16="http://schemas.microsoft.com/office/drawing/2014/main" id="{CB0F7E5A-21C8-413F-957A-C8C1415B83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7200" y="4248256"/>
            <a:ext cx="916457" cy="895244"/>
          </a:xfrm>
          <a:prstGeom prst="rect">
            <a:avLst/>
          </a:prstGeom>
        </p:spPr>
      </p:pic>
    </p:spTree>
    <p:extLst>
      <p:ext uri="{BB962C8B-B14F-4D97-AF65-F5344CB8AC3E}">
        <p14:creationId xmlns:p14="http://schemas.microsoft.com/office/powerpoint/2010/main" val="317931444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ppt_y</p:attrName>
                                        </p:attrNameLst>
                                      </p:cBhvr>
                                      <p:tavLst>
                                        <p:tav tm="0">
                                          <p:val>
                                            <p:strVal val="#ppt_y+#ppt_h*1.125000"/>
                                          </p:val>
                                        </p:tav>
                                        <p:tav tm="100000">
                                          <p:val>
                                            <p:strVal val="#ppt_y"/>
                                          </p:val>
                                        </p:tav>
                                      </p:tavLst>
                                    </p:anim>
                                    <p:animEffect transition="in" filter="wipe(up)">
                                      <p:cBhvr>
                                        <p:cTn id="12" dur="500"/>
                                        <p:tgtEl>
                                          <p:spTgt spid="38"/>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p:tgtEl>
                                          <p:spTgt spid="39"/>
                                        </p:tgtEl>
                                        <p:attrNameLst>
                                          <p:attrName>ppt_y</p:attrName>
                                        </p:attrNameLst>
                                      </p:cBhvr>
                                      <p:tavLst>
                                        <p:tav tm="0">
                                          <p:val>
                                            <p:strVal val="#ppt_y+#ppt_h*1.125000"/>
                                          </p:val>
                                        </p:tav>
                                        <p:tav tm="100000">
                                          <p:val>
                                            <p:strVal val="#ppt_y"/>
                                          </p:val>
                                        </p:tav>
                                      </p:tavLst>
                                    </p:anim>
                                    <p:animEffect transition="in" filter="wipe(up)">
                                      <p:cBhvr>
                                        <p:cTn id="16" dur="500"/>
                                        <p:tgtEl>
                                          <p:spTgt spid="39"/>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p:tgtEl>
                                          <p:spTgt spid="40"/>
                                        </p:tgtEl>
                                        <p:attrNameLst>
                                          <p:attrName>ppt_y</p:attrName>
                                        </p:attrNameLst>
                                      </p:cBhvr>
                                      <p:tavLst>
                                        <p:tav tm="0">
                                          <p:val>
                                            <p:strVal val="#ppt_y+#ppt_h*1.125000"/>
                                          </p:val>
                                        </p:tav>
                                        <p:tav tm="100000">
                                          <p:val>
                                            <p:strVal val="#ppt_y"/>
                                          </p:val>
                                        </p:tav>
                                      </p:tavLst>
                                    </p:anim>
                                    <p:animEffect transition="in" filter="wipe(up)">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7"/>
                    </p:tgtEl>
                  </p:cond>
                </p:stCondLst>
                <p:endSync evt="end" delay="0">
                  <p:rtn val="all"/>
                </p:endSync>
                <p:childTnLst>
                  <p:par>
                    <p:cTn id="22" fill="hold">
                      <p:stCondLst>
                        <p:cond delay="0"/>
                      </p:stCondLst>
                      <p:childTnLst>
                        <p:par>
                          <p:cTn id="23" fill="hold">
                            <p:stCondLst>
                              <p:cond delay="0"/>
                            </p:stCondLst>
                            <p:childTnLst>
                              <p:par>
                                <p:cTn id="24" presetID="21" presetClass="emph" presetSubtype="0" fill="hold" grpId="1" nodeType="clickEffect">
                                  <p:stCondLst>
                                    <p:cond delay="0"/>
                                  </p:stCondLst>
                                  <p:childTnLst>
                                    <p:animClr clrSpc="hsl" dir="cw">
                                      <p:cBhvr override="childStyle">
                                        <p:cTn id="25" dur="500" fill="hold"/>
                                        <p:tgtEl>
                                          <p:spTgt spid="37"/>
                                        </p:tgtEl>
                                        <p:attrNameLst>
                                          <p:attrName>style.color</p:attrName>
                                        </p:attrNameLst>
                                      </p:cBhvr>
                                      <p:by>
                                        <p:hsl h="7200000" s="0" l="0"/>
                                      </p:by>
                                    </p:animClr>
                                    <p:animClr clrSpc="hsl" dir="cw">
                                      <p:cBhvr>
                                        <p:cTn id="26" dur="500" fill="hold"/>
                                        <p:tgtEl>
                                          <p:spTgt spid="37"/>
                                        </p:tgtEl>
                                        <p:attrNameLst>
                                          <p:attrName>fillcolor</p:attrName>
                                        </p:attrNameLst>
                                      </p:cBhvr>
                                      <p:by>
                                        <p:hsl h="7200000" s="0" l="0"/>
                                      </p:by>
                                    </p:animClr>
                                    <p:animClr clrSpc="hsl" dir="cw">
                                      <p:cBhvr>
                                        <p:cTn id="27" dur="500" fill="hold"/>
                                        <p:tgtEl>
                                          <p:spTgt spid="37"/>
                                        </p:tgtEl>
                                        <p:attrNameLst>
                                          <p:attrName>stroke.color</p:attrName>
                                        </p:attrNameLst>
                                      </p:cBhvr>
                                      <p:by>
                                        <p:hsl h="7200000" s="0" l="0"/>
                                      </p:by>
                                    </p:animClr>
                                    <p:set>
                                      <p:cBhvr>
                                        <p:cTn id="28" dur="500" fill="hold"/>
                                        <p:tgtEl>
                                          <p:spTgt spid="37"/>
                                        </p:tgtEl>
                                        <p:attrNameLst>
                                          <p:attrName>fill.type</p:attrName>
                                        </p:attrNameLst>
                                      </p:cBhvr>
                                      <p:to>
                                        <p:strVal val="solid"/>
                                      </p:to>
                                    </p:set>
                                  </p:childTnLst>
                                  <p:subTnLst>
                                    <p:audio>
                                      <p:cMediaNode>
                                        <p:cTn display="0" masterRel="sameClick">
                                          <p:stCondLst>
                                            <p:cond evt="begin" delay="0">
                                              <p:tn val="24"/>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37"/>
                  </p:tgtEl>
                </p:cond>
              </p:nextCondLst>
            </p:seq>
            <p:seq concurrent="1" nextAc="seek">
              <p:cTn id="29" restart="whenNotActive" fill="hold" evtFilter="cancelBubble" nodeType="interactiveSeq">
                <p:stCondLst>
                  <p:cond evt="onClick" delay="0">
                    <p:tgtEl>
                      <p:spTgt spid="38"/>
                    </p:tgtEl>
                  </p:cond>
                </p:stCondLst>
                <p:endSync evt="end" delay="0">
                  <p:rtn val="all"/>
                </p:endSync>
                <p:childTnLst>
                  <p:par>
                    <p:cTn id="30" fill="hold">
                      <p:stCondLst>
                        <p:cond delay="0"/>
                      </p:stCondLst>
                      <p:childTnLst>
                        <p:par>
                          <p:cTn id="31" fill="hold">
                            <p:stCondLst>
                              <p:cond delay="0"/>
                            </p:stCondLst>
                            <p:childTnLst>
                              <p:par>
                                <p:cTn id="32" presetID="23" presetClass="exit" presetSubtype="32" fill="hold" grpId="1" nodeType="clickEffect">
                                  <p:stCondLst>
                                    <p:cond delay="0"/>
                                  </p:stCondLst>
                                  <p:childTnLst>
                                    <p:anim calcmode="lin" valueType="num">
                                      <p:cBhvr>
                                        <p:cTn id="33" dur="500"/>
                                        <p:tgtEl>
                                          <p:spTgt spid="38"/>
                                        </p:tgtEl>
                                        <p:attrNameLst>
                                          <p:attrName>ppt_w</p:attrName>
                                        </p:attrNameLst>
                                      </p:cBhvr>
                                      <p:tavLst>
                                        <p:tav tm="0">
                                          <p:val>
                                            <p:strVal val="ppt_w"/>
                                          </p:val>
                                        </p:tav>
                                        <p:tav tm="100000">
                                          <p:val>
                                            <p:fltVal val="0"/>
                                          </p:val>
                                        </p:tav>
                                      </p:tavLst>
                                    </p:anim>
                                    <p:anim calcmode="lin" valueType="num">
                                      <p:cBhvr>
                                        <p:cTn id="34" dur="500"/>
                                        <p:tgtEl>
                                          <p:spTgt spid="38"/>
                                        </p:tgtEl>
                                        <p:attrNameLst>
                                          <p:attrName>ppt_h</p:attrName>
                                        </p:attrNameLst>
                                      </p:cBhvr>
                                      <p:tavLst>
                                        <p:tav tm="0">
                                          <p:val>
                                            <p:strVal val="ppt_h"/>
                                          </p:val>
                                        </p:tav>
                                        <p:tav tm="100000">
                                          <p:val>
                                            <p:fltVal val="0"/>
                                          </p:val>
                                        </p:tav>
                                      </p:tavLst>
                                    </p:anim>
                                    <p:set>
                                      <p:cBhvr>
                                        <p:cTn id="3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8"/>
                  </p:tgtEl>
                </p:cond>
              </p:nextCondLst>
            </p:seq>
            <p:seq concurrent="1" nextAc="seek">
              <p:cTn id="36" restart="whenNotActive" fill="hold" evtFilter="cancelBubble" nodeType="interactiveSeq">
                <p:stCondLst>
                  <p:cond evt="onClick" delay="0">
                    <p:tgtEl>
                      <p:spTgt spid="40"/>
                    </p:tgtEl>
                  </p:cond>
                </p:stCondLst>
                <p:endSync evt="end" delay="0">
                  <p:rtn val="all"/>
                </p:endSync>
                <p:childTnLst>
                  <p:par>
                    <p:cTn id="37" fill="hold">
                      <p:stCondLst>
                        <p:cond delay="0"/>
                      </p:stCondLst>
                      <p:childTnLst>
                        <p:par>
                          <p:cTn id="38" fill="hold">
                            <p:stCondLst>
                              <p:cond delay="0"/>
                            </p:stCondLst>
                            <p:childTnLst>
                              <p:par>
                                <p:cTn id="39" presetID="23" presetClass="exit" presetSubtype="32" fill="hold" grpId="1" nodeType="withEffect">
                                  <p:stCondLst>
                                    <p:cond delay="0"/>
                                  </p:stCondLst>
                                  <p:childTnLst>
                                    <p:anim calcmode="lin" valueType="num">
                                      <p:cBhvr>
                                        <p:cTn id="40" dur="500"/>
                                        <p:tgtEl>
                                          <p:spTgt spid="40"/>
                                        </p:tgtEl>
                                        <p:attrNameLst>
                                          <p:attrName>ppt_w</p:attrName>
                                        </p:attrNameLst>
                                      </p:cBhvr>
                                      <p:tavLst>
                                        <p:tav tm="0">
                                          <p:val>
                                            <p:strVal val="ppt_w"/>
                                          </p:val>
                                        </p:tav>
                                        <p:tav tm="100000">
                                          <p:val>
                                            <p:fltVal val="0"/>
                                          </p:val>
                                        </p:tav>
                                      </p:tavLst>
                                    </p:anim>
                                    <p:anim calcmode="lin" valueType="num">
                                      <p:cBhvr>
                                        <p:cTn id="41" dur="500"/>
                                        <p:tgtEl>
                                          <p:spTgt spid="40"/>
                                        </p:tgtEl>
                                        <p:attrNameLst>
                                          <p:attrName>ppt_h</p:attrName>
                                        </p:attrNameLst>
                                      </p:cBhvr>
                                      <p:tavLst>
                                        <p:tav tm="0">
                                          <p:val>
                                            <p:strVal val="ppt_h"/>
                                          </p:val>
                                        </p:tav>
                                        <p:tav tm="100000">
                                          <p:val>
                                            <p:fltVal val="0"/>
                                          </p:val>
                                        </p:tav>
                                      </p:tavLst>
                                    </p:anim>
                                    <p:set>
                                      <p:cBhvr>
                                        <p:cTn id="42"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40"/>
                  </p:tgtEl>
                </p:cond>
              </p:nextCondLst>
            </p:seq>
            <p:seq concurrent="1" nextAc="seek">
              <p:cTn id="43" restart="whenNotActive" fill="hold" evtFilter="cancelBubble" nodeType="interactiveSeq">
                <p:stCondLst>
                  <p:cond evt="onClick" delay="0">
                    <p:tgtEl>
                      <p:spTgt spid="39"/>
                    </p:tgtEl>
                  </p:cond>
                </p:stCondLst>
                <p:endSync evt="end" delay="0">
                  <p:rtn val="all"/>
                </p:endSync>
                <p:childTnLst>
                  <p:par>
                    <p:cTn id="44" fill="hold">
                      <p:stCondLst>
                        <p:cond delay="0"/>
                      </p:stCondLst>
                      <p:childTnLst>
                        <p:par>
                          <p:cTn id="45" fill="hold">
                            <p:stCondLst>
                              <p:cond delay="0"/>
                            </p:stCondLst>
                            <p:childTnLst>
                              <p:par>
                                <p:cTn id="46" presetID="23" presetClass="exit" presetSubtype="32" fill="hold" grpId="1" nodeType="clickEffect">
                                  <p:stCondLst>
                                    <p:cond delay="0"/>
                                  </p:stCondLst>
                                  <p:childTnLst>
                                    <p:anim calcmode="lin" valueType="num">
                                      <p:cBhvr>
                                        <p:cTn id="47" dur="500"/>
                                        <p:tgtEl>
                                          <p:spTgt spid="39"/>
                                        </p:tgtEl>
                                        <p:attrNameLst>
                                          <p:attrName>ppt_w</p:attrName>
                                        </p:attrNameLst>
                                      </p:cBhvr>
                                      <p:tavLst>
                                        <p:tav tm="0">
                                          <p:val>
                                            <p:strVal val="ppt_w"/>
                                          </p:val>
                                        </p:tav>
                                        <p:tav tm="100000">
                                          <p:val>
                                            <p:fltVal val="0"/>
                                          </p:val>
                                        </p:tav>
                                      </p:tavLst>
                                    </p:anim>
                                    <p:anim calcmode="lin" valueType="num">
                                      <p:cBhvr>
                                        <p:cTn id="48" dur="500"/>
                                        <p:tgtEl>
                                          <p:spTgt spid="39"/>
                                        </p:tgtEl>
                                        <p:attrNameLst>
                                          <p:attrName>ppt_h</p:attrName>
                                        </p:attrNameLst>
                                      </p:cBhvr>
                                      <p:tavLst>
                                        <p:tav tm="0">
                                          <p:val>
                                            <p:strVal val="ppt_h"/>
                                          </p:val>
                                        </p:tav>
                                        <p:tav tm="100000">
                                          <p:val>
                                            <p:fltVal val="0"/>
                                          </p:val>
                                        </p:tav>
                                      </p:tavLst>
                                    </p:anim>
                                    <p:set>
                                      <p:cBhvr>
                                        <p:cTn id="49" dur="1" fill="hold">
                                          <p:stCondLst>
                                            <p:cond delay="499"/>
                                          </p:stCondLst>
                                        </p:cTn>
                                        <p:tgtEl>
                                          <p:spTgt spid="3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9"/>
                  </p:tgtEl>
                </p:cond>
              </p:nextCondLst>
            </p:seq>
          </p:childTnLst>
        </p:cTn>
      </p:par>
    </p:tnLst>
    <p:bldLst>
      <p:bldP spid="37" grpId="0" animBg="1"/>
      <p:bldP spid="37" grpId="1" animBg="1"/>
      <p:bldP spid="38" grpId="0" animBg="1"/>
      <p:bldP spid="38" grpId="1" animBg="1"/>
      <p:bldP spid="39" grpId="0" animBg="1"/>
      <p:bldP spid="39" grpId="1" animBg="1"/>
      <p:bldP spid="40" grpId="0" animBg="1"/>
      <p:bldP spid="4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BC2A42-D52A-46D7-AA66-4AE654020F58}"/>
              </a:ext>
            </a:extLst>
          </p:cNvPr>
          <p:cNvPicPr>
            <a:picLocks noChangeAspect="1"/>
          </p:cNvPicPr>
          <p:nvPr/>
        </p:nvPicPr>
        <p:blipFill rotWithShape="1">
          <a:blip r:embed="rId4">
            <a:extLst>
              <a:ext uri="{28A0092B-C50C-407E-A947-70E740481C1C}">
                <a14:useLocalDpi xmlns:a14="http://schemas.microsoft.com/office/drawing/2010/main" val="0"/>
              </a:ext>
            </a:extLst>
          </a:blip>
          <a:srcRect r="29866"/>
          <a:stretch/>
        </p:blipFill>
        <p:spPr>
          <a:xfrm>
            <a:off x="0" y="0"/>
            <a:ext cx="9144000" cy="5143501"/>
          </a:xfrm>
          <a:prstGeom prst="rect">
            <a:avLst/>
          </a:prstGeom>
        </p:spPr>
      </p:pic>
      <p:sp>
        <p:nvSpPr>
          <p:cNvPr id="37" name="A">
            <a:extLst>
              <a:ext uri="{FF2B5EF4-FFF2-40B4-BE49-F238E27FC236}">
                <a16:creationId xmlns:a16="http://schemas.microsoft.com/office/drawing/2014/main" id="{54A3F140-5338-48B3-AA67-C1A060B3B1B4}"/>
              </a:ext>
            </a:extLst>
          </p:cNvPr>
          <p:cNvSpPr/>
          <p:nvPr/>
        </p:nvSpPr>
        <p:spPr>
          <a:xfrm>
            <a:off x="2034146" y="3113142"/>
            <a:ext cx="1922728" cy="488375"/>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Showcard Gothic" panose="04020904020102020604" pitchFamily="82" charset="0"/>
                <a:ea typeface="+mn-ea"/>
                <a:cs typeface="Times New Roman" panose="02020603050405020304" pitchFamily="18" charset="0"/>
              </a:rPr>
              <a:t>B</a:t>
            </a:r>
            <a:r>
              <a:rPr kumimoji="0" lang="en-US" sz="2000" b="0" i="0" u="none" strike="noStrike" kern="1200" cap="none" spc="0" normalizeH="0" baseline="0" noProof="0">
                <a:ln>
                  <a:noFill/>
                </a:ln>
                <a:solidFill>
                  <a:srgbClr val="002060"/>
                </a:solidFill>
                <a:effectLst/>
                <a:uLnTx/>
                <a:uFillTx/>
                <a:latin typeface="Showcard Gothic" panose="04020904020102020604" pitchFamily="82" charset="0"/>
                <a:ea typeface="+mn-ea"/>
                <a:cs typeface="Times New Roman" panose="02020603050405020304" pitchFamily="18" charset="0"/>
              </a:rPr>
              <a:t>. 6</a:t>
            </a:r>
            <a:endParaRPr kumimoji="0" lang="en-US" sz="2000" b="0" i="0" u="none" strike="noStrike" kern="1200" cap="none" spc="0" normalizeH="0" baseline="0" noProof="0" dirty="0">
              <a:ln>
                <a:noFill/>
              </a:ln>
              <a:solidFill>
                <a:srgbClr val="002060"/>
              </a:solidFill>
              <a:effectLst/>
              <a:uLnTx/>
              <a:uFillTx/>
              <a:latin typeface="Showcard Gothic" panose="04020904020102020604" pitchFamily="82" charset="0"/>
              <a:ea typeface="+mn-ea"/>
              <a:cs typeface="Times New Roman" panose="02020603050405020304" pitchFamily="18" charset="0"/>
            </a:endParaRPr>
          </a:p>
        </p:txBody>
      </p:sp>
      <p:sp>
        <p:nvSpPr>
          <p:cNvPr id="38" name="C">
            <a:extLst>
              <a:ext uri="{FF2B5EF4-FFF2-40B4-BE49-F238E27FC236}">
                <a16:creationId xmlns:a16="http://schemas.microsoft.com/office/drawing/2014/main" id="{A17A3B3A-C6E9-4F8E-BE6A-0AABCF73CCCF}"/>
              </a:ext>
            </a:extLst>
          </p:cNvPr>
          <p:cNvSpPr/>
          <p:nvPr/>
        </p:nvSpPr>
        <p:spPr>
          <a:xfrm>
            <a:off x="4453090" y="2402371"/>
            <a:ext cx="1994336" cy="488375"/>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Showcard Gothic" panose="04020904020102020604" pitchFamily="82" charset="0"/>
                <a:ea typeface="+mn-ea"/>
                <a:cs typeface="Times New Roman" panose="02020603050405020304" pitchFamily="18" charset="0"/>
              </a:rPr>
              <a:t>C</a:t>
            </a:r>
            <a:r>
              <a:rPr kumimoji="0" lang="en-US" sz="2000" b="0" i="0" u="none" strike="noStrike" kern="1200" cap="none" spc="0" normalizeH="0" baseline="0" noProof="0">
                <a:ln>
                  <a:noFill/>
                </a:ln>
                <a:solidFill>
                  <a:srgbClr val="002060"/>
                </a:solidFill>
                <a:effectLst/>
                <a:uLnTx/>
                <a:uFillTx/>
                <a:latin typeface="Showcard Gothic" panose="04020904020102020604" pitchFamily="82" charset="0"/>
                <a:ea typeface="+mn-ea"/>
                <a:cs typeface="Times New Roman" panose="02020603050405020304" pitchFamily="18" charset="0"/>
              </a:rPr>
              <a:t>. 2</a:t>
            </a:r>
            <a:endParaRPr kumimoji="0" lang="en-US" sz="2000" b="0" i="0" u="none" strike="noStrike" kern="1200" cap="none" spc="0" normalizeH="0" baseline="0" noProof="0" dirty="0">
              <a:ln>
                <a:noFill/>
              </a:ln>
              <a:solidFill>
                <a:srgbClr val="002060"/>
              </a:solidFill>
              <a:effectLst/>
              <a:uLnTx/>
              <a:uFillTx/>
              <a:latin typeface="Showcard Gothic" panose="04020904020102020604" pitchFamily="82" charset="0"/>
              <a:ea typeface="+mn-ea"/>
              <a:cs typeface="Times New Roman" panose="02020603050405020304" pitchFamily="18" charset="0"/>
            </a:endParaRPr>
          </a:p>
        </p:txBody>
      </p:sp>
      <p:sp>
        <p:nvSpPr>
          <p:cNvPr id="39" name="B">
            <a:extLst>
              <a:ext uri="{FF2B5EF4-FFF2-40B4-BE49-F238E27FC236}">
                <a16:creationId xmlns:a16="http://schemas.microsoft.com/office/drawing/2014/main" id="{CA47CF76-8E03-4161-AB85-6598F358EAFF}"/>
              </a:ext>
            </a:extLst>
          </p:cNvPr>
          <p:cNvSpPr/>
          <p:nvPr/>
        </p:nvSpPr>
        <p:spPr>
          <a:xfrm>
            <a:off x="4532051" y="3079188"/>
            <a:ext cx="1915374" cy="469744"/>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Showcard Gothic" panose="04020904020102020604" pitchFamily="82" charset="0"/>
                <a:ea typeface="+mn-ea"/>
                <a:cs typeface="Times New Roman" panose="02020603050405020304" pitchFamily="18" charset="0"/>
              </a:rPr>
              <a:t>D</a:t>
            </a:r>
            <a:r>
              <a:rPr kumimoji="0" lang="en-US" sz="2000" b="0" i="0" u="none" strike="noStrike" kern="1200" cap="none" spc="0" normalizeH="0" baseline="0" noProof="0">
                <a:ln>
                  <a:noFill/>
                </a:ln>
                <a:solidFill>
                  <a:srgbClr val="002060"/>
                </a:solidFill>
                <a:effectLst/>
                <a:uLnTx/>
                <a:uFillTx/>
                <a:latin typeface="Showcard Gothic" panose="04020904020102020604" pitchFamily="82" charset="0"/>
                <a:ea typeface="+mn-ea"/>
                <a:cs typeface="Times New Roman" panose="02020603050405020304" pitchFamily="18" charset="0"/>
              </a:rPr>
              <a:t>. 9</a:t>
            </a:r>
            <a:endParaRPr kumimoji="0" lang="en-US" sz="2000" b="0" i="0" u="none" strike="noStrike" kern="1200" cap="none" spc="0" normalizeH="0" baseline="0" noProof="0" dirty="0">
              <a:ln>
                <a:noFill/>
              </a:ln>
              <a:solidFill>
                <a:srgbClr val="002060"/>
              </a:solidFill>
              <a:effectLst/>
              <a:uLnTx/>
              <a:uFillTx/>
              <a:latin typeface="Showcard Gothic" panose="04020904020102020604" pitchFamily="82" charset="0"/>
              <a:ea typeface="+mn-ea"/>
              <a:cs typeface="Times New Roman" panose="02020603050405020304" pitchFamily="18" charset="0"/>
            </a:endParaRPr>
          </a:p>
        </p:txBody>
      </p:sp>
      <p:sp>
        <p:nvSpPr>
          <p:cNvPr id="40" name="D">
            <a:extLst>
              <a:ext uri="{FF2B5EF4-FFF2-40B4-BE49-F238E27FC236}">
                <a16:creationId xmlns:a16="http://schemas.microsoft.com/office/drawing/2014/main" id="{CE33A6D3-BDCF-4AA9-AA71-D2D2EA9F3026}"/>
              </a:ext>
            </a:extLst>
          </p:cNvPr>
          <p:cNvSpPr/>
          <p:nvPr/>
        </p:nvSpPr>
        <p:spPr>
          <a:xfrm>
            <a:off x="2034147" y="2386056"/>
            <a:ext cx="1964773" cy="470962"/>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Showcard Gothic" panose="04020904020102020604" pitchFamily="82" charset="0"/>
                <a:ea typeface="+mn-ea"/>
                <a:cs typeface="Times New Roman" panose="02020603050405020304" pitchFamily="18" charset="0"/>
              </a:rPr>
              <a:t>A</a:t>
            </a:r>
            <a:r>
              <a:rPr kumimoji="0" lang="en-US" sz="2000" b="0" i="0" u="none" strike="noStrike" kern="1200" cap="none" spc="0" normalizeH="0" baseline="0" noProof="0">
                <a:ln>
                  <a:noFill/>
                </a:ln>
                <a:solidFill>
                  <a:srgbClr val="002060"/>
                </a:solidFill>
                <a:effectLst/>
                <a:uLnTx/>
                <a:uFillTx/>
                <a:latin typeface="Showcard Gothic" panose="04020904020102020604" pitchFamily="82" charset="0"/>
                <a:ea typeface="+mn-ea"/>
                <a:cs typeface="Times New Roman" panose="02020603050405020304" pitchFamily="18" charset="0"/>
              </a:rPr>
              <a:t>. 3</a:t>
            </a:r>
            <a:endParaRPr kumimoji="0" lang="en-US" sz="2000" b="0" i="0" u="none" strike="noStrike" kern="1200" cap="none" spc="0" normalizeH="0" baseline="0" noProof="0" dirty="0">
              <a:ln>
                <a:noFill/>
              </a:ln>
              <a:solidFill>
                <a:srgbClr val="002060"/>
              </a:solidFill>
              <a:effectLst/>
              <a:uLnTx/>
              <a:uFillTx/>
              <a:latin typeface="Showcard Gothic" panose="04020904020102020604" pitchFamily="82" charset="0"/>
              <a:ea typeface="+mn-ea"/>
              <a:cs typeface="Times New Roman" panose="02020603050405020304" pitchFamily="18" charset="0"/>
            </a:endParaRPr>
          </a:p>
        </p:txBody>
      </p:sp>
      <p:grpSp>
        <p:nvGrpSpPr>
          <p:cNvPr id="10" name="Group 9">
            <a:extLst>
              <a:ext uri="{FF2B5EF4-FFF2-40B4-BE49-F238E27FC236}">
                <a16:creationId xmlns:a16="http://schemas.microsoft.com/office/drawing/2014/main" id="{B988BDD2-E976-49E5-8782-C9B319573341}"/>
              </a:ext>
            </a:extLst>
          </p:cNvPr>
          <p:cNvGrpSpPr/>
          <p:nvPr/>
        </p:nvGrpSpPr>
        <p:grpSpPr>
          <a:xfrm>
            <a:off x="2723325" y="609375"/>
            <a:ext cx="3545933" cy="1445541"/>
            <a:chOff x="1247169" y="-717871"/>
            <a:chExt cx="6303881" cy="2569851"/>
          </a:xfrm>
        </p:grpSpPr>
        <p:grpSp>
          <p:nvGrpSpPr>
            <p:cNvPr id="41" name="Group 40">
              <a:extLst>
                <a:ext uri="{FF2B5EF4-FFF2-40B4-BE49-F238E27FC236}">
                  <a16:creationId xmlns:a16="http://schemas.microsoft.com/office/drawing/2014/main" id="{2EFEA3AD-4409-4719-AC79-FBDEC90C2655}"/>
                </a:ext>
              </a:extLst>
            </p:cNvPr>
            <p:cNvGrpSpPr/>
            <p:nvPr/>
          </p:nvGrpSpPr>
          <p:grpSpPr>
            <a:xfrm>
              <a:off x="1247169" y="466768"/>
              <a:ext cx="5332940" cy="1385212"/>
              <a:chOff x="-252021" y="349667"/>
              <a:chExt cx="5332940" cy="1385212"/>
            </a:xfrm>
          </p:grpSpPr>
          <p:sp>
            <p:nvSpPr>
              <p:cNvPr id="43" name="Round Same Side Corner Rectangle 10">
                <a:extLst>
                  <a:ext uri="{FF2B5EF4-FFF2-40B4-BE49-F238E27FC236}">
                    <a16:creationId xmlns:a16="http://schemas.microsoft.com/office/drawing/2014/main" id="{5D7BFB8F-08EC-4A73-A658-8E89C9C3460A}"/>
                  </a:ext>
                </a:extLst>
              </p:cNvPr>
              <p:cNvSpPr/>
              <p:nvPr/>
            </p:nvSpPr>
            <p:spPr>
              <a:xfrm>
                <a:off x="0" y="349667"/>
                <a:ext cx="4806636" cy="1385212"/>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47B7DA4E-9FD5-4228-9AC9-6AD22757C80E}"/>
                  </a:ext>
                </a:extLst>
              </p:cNvPr>
              <p:cNvSpPr/>
              <p:nvPr/>
            </p:nvSpPr>
            <p:spPr>
              <a:xfrm>
                <a:off x="-252021" y="625569"/>
                <a:ext cx="5332940" cy="807058"/>
              </a:xfrm>
              <a:prstGeom prst="rect">
                <a:avLst/>
              </a:prstGeom>
              <a:noFill/>
            </p:spPr>
            <p:txBody>
              <a:bodyPr wrap="square" lIns="68580" tIns="34290" rIns="68580" bIns="3429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w="0"/>
                    <a:solidFill>
                      <a:srgbClr val="002060"/>
                    </a:solidFill>
                    <a:effectLst/>
                    <a:uLnTx/>
                    <a:uFillTx/>
                    <a:latin typeface="Showcard Gothic" panose="04020904020102020604" pitchFamily="82" charset="0"/>
                    <a:ea typeface="+mn-ea"/>
                    <a:cs typeface="Times New Roman" panose="02020603050405020304" pitchFamily="18" charset="0"/>
                  </a:rPr>
                  <a:t>.?.  :   3  = 2</a:t>
                </a:r>
                <a:endParaRPr kumimoji="0" lang="en-US" sz="2500" b="1" i="0" u="none" strike="noStrike" kern="1200" cap="none" spc="0" normalizeH="0" baseline="0" noProof="0" dirty="0">
                  <a:ln w="0"/>
                  <a:solidFill>
                    <a:srgbClr val="002060"/>
                  </a:solidFill>
                  <a:effectLst/>
                  <a:uLnTx/>
                  <a:uFillTx/>
                  <a:latin typeface="Showcard Gothic" panose="04020904020102020604" pitchFamily="82" charset="0"/>
                  <a:ea typeface="+mn-ea"/>
                  <a:cs typeface="Times New Roman" panose="02020603050405020304" pitchFamily="18" charset="0"/>
                </a:endParaRPr>
              </a:p>
            </p:txBody>
          </p:sp>
        </p:grpSp>
        <p:pic>
          <p:nvPicPr>
            <p:cNvPr id="34" name="Picture 33">
              <a:extLst>
                <a:ext uri="{FF2B5EF4-FFF2-40B4-BE49-F238E27FC236}">
                  <a16:creationId xmlns:a16="http://schemas.microsoft.com/office/drawing/2014/main" id="{B40C2B56-FBF3-4A0E-BF09-17F061FDBFB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636415" y="-717871"/>
              <a:ext cx="1914635" cy="1914635"/>
            </a:xfrm>
            <a:prstGeom prst="rect">
              <a:avLst/>
            </a:prstGeom>
          </p:spPr>
        </p:pic>
      </p:grpSp>
      <p:pic>
        <p:nvPicPr>
          <p:cNvPr id="18" name="Picture 17">
            <a:hlinkClick r:id="rId6" action="ppaction://hlinksldjump"/>
            <a:extLst>
              <a:ext uri="{FF2B5EF4-FFF2-40B4-BE49-F238E27FC236}">
                <a16:creationId xmlns:a16="http://schemas.microsoft.com/office/drawing/2014/main" id="{79E672D4-7CE4-40C5-9316-E3BF6FC1EF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7200" y="4095750"/>
            <a:ext cx="974961" cy="952394"/>
          </a:xfrm>
          <a:prstGeom prst="rect">
            <a:avLst/>
          </a:prstGeom>
        </p:spPr>
      </p:pic>
    </p:spTree>
    <p:extLst>
      <p:ext uri="{BB962C8B-B14F-4D97-AF65-F5344CB8AC3E}">
        <p14:creationId xmlns:p14="http://schemas.microsoft.com/office/powerpoint/2010/main" val="349689950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ppt_y</p:attrName>
                                        </p:attrNameLst>
                                      </p:cBhvr>
                                      <p:tavLst>
                                        <p:tav tm="0">
                                          <p:val>
                                            <p:strVal val="#ppt_y+#ppt_h*1.125000"/>
                                          </p:val>
                                        </p:tav>
                                        <p:tav tm="100000">
                                          <p:val>
                                            <p:strVal val="#ppt_y"/>
                                          </p:val>
                                        </p:tav>
                                      </p:tavLst>
                                    </p:anim>
                                    <p:animEffect transition="in" filter="wipe(up)">
                                      <p:cBhvr>
                                        <p:cTn id="12" dur="500"/>
                                        <p:tgtEl>
                                          <p:spTgt spid="38"/>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p:tgtEl>
                                          <p:spTgt spid="39"/>
                                        </p:tgtEl>
                                        <p:attrNameLst>
                                          <p:attrName>ppt_y</p:attrName>
                                        </p:attrNameLst>
                                      </p:cBhvr>
                                      <p:tavLst>
                                        <p:tav tm="0">
                                          <p:val>
                                            <p:strVal val="#ppt_y+#ppt_h*1.125000"/>
                                          </p:val>
                                        </p:tav>
                                        <p:tav tm="100000">
                                          <p:val>
                                            <p:strVal val="#ppt_y"/>
                                          </p:val>
                                        </p:tav>
                                      </p:tavLst>
                                    </p:anim>
                                    <p:animEffect transition="in" filter="wipe(up)">
                                      <p:cBhvr>
                                        <p:cTn id="16" dur="500"/>
                                        <p:tgtEl>
                                          <p:spTgt spid="39"/>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p:tgtEl>
                                          <p:spTgt spid="40"/>
                                        </p:tgtEl>
                                        <p:attrNameLst>
                                          <p:attrName>ppt_y</p:attrName>
                                        </p:attrNameLst>
                                      </p:cBhvr>
                                      <p:tavLst>
                                        <p:tav tm="0">
                                          <p:val>
                                            <p:strVal val="#ppt_y+#ppt_h*1.125000"/>
                                          </p:val>
                                        </p:tav>
                                        <p:tav tm="100000">
                                          <p:val>
                                            <p:strVal val="#ppt_y"/>
                                          </p:val>
                                        </p:tav>
                                      </p:tavLst>
                                    </p:anim>
                                    <p:animEffect transition="in" filter="wipe(up)">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7"/>
                    </p:tgtEl>
                  </p:cond>
                </p:stCondLst>
                <p:endSync evt="end" delay="0">
                  <p:rtn val="all"/>
                </p:endSync>
                <p:childTnLst>
                  <p:par>
                    <p:cTn id="22" fill="hold">
                      <p:stCondLst>
                        <p:cond delay="0"/>
                      </p:stCondLst>
                      <p:childTnLst>
                        <p:par>
                          <p:cTn id="23" fill="hold">
                            <p:stCondLst>
                              <p:cond delay="0"/>
                            </p:stCondLst>
                            <p:childTnLst>
                              <p:par>
                                <p:cTn id="24" presetID="21" presetClass="emph" presetSubtype="0" fill="hold" grpId="1" nodeType="clickEffect">
                                  <p:stCondLst>
                                    <p:cond delay="0"/>
                                  </p:stCondLst>
                                  <p:childTnLst>
                                    <p:animClr clrSpc="hsl" dir="cw">
                                      <p:cBhvr override="childStyle">
                                        <p:cTn id="25" dur="500" fill="hold"/>
                                        <p:tgtEl>
                                          <p:spTgt spid="37"/>
                                        </p:tgtEl>
                                        <p:attrNameLst>
                                          <p:attrName>style.color</p:attrName>
                                        </p:attrNameLst>
                                      </p:cBhvr>
                                      <p:by>
                                        <p:hsl h="7200000" s="0" l="0"/>
                                      </p:by>
                                    </p:animClr>
                                    <p:animClr clrSpc="hsl" dir="cw">
                                      <p:cBhvr>
                                        <p:cTn id="26" dur="500" fill="hold"/>
                                        <p:tgtEl>
                                          <p:spTgt spid="37"/>
                                        </p:tgtEl>
                                        <p:attrNameLst>
                                          <p:attrName>fillcolor</p:attrName>
                                        </p:attrNameLst>
                                      </p:cBhvr>
                                      <p:by>
                                        <p:hsl h="7200000" s="0" l="0"/>
                                      </p:by>
                                    </p:animClr>
                                    <p:animClr clrSpc="hsl" dir="cw">
                                      <p:cBhvr>
                                        <p:cTn id="27" dur="500" fill="hold"/>
                                        <p:tgtEl>
                                          <p:spTgt spid="37"/>
                                        </p:tgtEl>
                                        <p:attrNameLst>
                                          <p:attrName>stroke.color</p:attrName>
                                        </p:attrNameLst>
                                      </p:cBhvr>
                                      <p:by>
                                        <p:hsl h="7200000" s="0" l="0"/>
                                      </p:by>
                                    </p:animClr>
                                    <p:set>
                                      <p:cBhvr>
                                        <p:cTn id="28" dur="500" fill="hold"/>
                                        <p:tgtEl>
                                          <p:spTgt spid="37"/>
                                        </p:tgtEl>
                                        <p:attrNameLst>
                                          <p:attrName>fill.type</p:attrName>
                                        </p:attrNameLst>
                                      </p:cBhvr>
                                      <p:to>
                                        <p:strVal val="solid"/>
                                      </p:to>
                                    </p:set>
                                  </p:childTnLst>
                                  <p:subTnLst>
                                    <p:audio>
                                      <p:cMediaNode>
                                        <p:cTn display="0" masterRel="sameClick">
                                          <p:stCondLst>
                                            <p:cond evt="begin" delay="0">
                                              <p:tn val="24"/>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37"/>
                  </p:tgtEl>
                </p:cond>
              </p:nextCondLst>
            </p:seq>
            <p:seq concurrent="1" nextAc="seek">
              <p:cTn id="29" restart="whenNotActive" fill="hold" evtFilter="cancelBubble" nodeType="interactiveSeq">
                <p:stCondLst>
                  <p:cond evt="onClick" delay="0">
                    <p:tgtEl>
                      <p:spTgt spid="38"/>
                    </p:tgtEl>
                  </p:cond>
                </p:stCondLst>
                <p:endSync evt="end" delay="0">
                  <p:rtn val="all"/>
                </p:endSync>
                <p:childTnLst>
                  <p:par>
                    <p:cTn id="30" fill="hold">
                      <p:stCondLst>
                        <p:cond delay="0"/>
                      </p:stCondLst>
                      <p:childTnLst>
                        <p:par>
                          <p:cTn id="31" fill="hold">
                            <p:stCondLst>
                              <p:cond delay="0"/>
                            </p:stCondLst>
                            <p:childTnLst>
                              <p:par>
                                <p:cTn id="32" presetID="23" presetClass="exit" presetSubtype="32" fill="hold" grpId="1" nodeType="clickEffect">
                                  <p:stCondLst>
                                    <p:cond delay="0"/>
                                  </p:stCondLst>
                                  <p:childTnLst>
                                    <p:anim calcmode="lin" valueType="num">
                                      <p:cBhvr>
                                        <p:cTn id="33" dur="500"/>
                                        <p:tgtEl>
                                          <p:spTgt spid="38"/>
                                        </p:tgtEl>
                                        <p:attrNameLst>
                                          <p:attrName>ppt_w</p:attrName>
                                        </p:attrNameLst>
                                      </p:cBhvr>
                                      <p:tavLst>
                                        <p:tav tm="0">
                                          <p:val>
                                            <p:strVal val="ppt_w"/>
                                          </p:val>
                                        </p:tav>
                                        <p:tav tm="100000">
                                          <p:val>
                                            <p:fltVal val="0"/>
                                          </p:val>
                                        </p:tav>
                                      </p:tavLst>
                                    </p:anim>
                                    <p:anim calcmode="lin" valueType="num">
                                      <p:cBhvr>
                                        <p:cTn id="34" dur="500"/>
                                        <p:tgtEl>
                                          <p:spTgt spid="38"/>
                                        </p:tgtEl>
                                        <p:attrNameLst>
                                          <p:attrName>ppt_h</p:attrName>
                                        </p:attrNameLst>
                                      </p:cBhvr>
                                      <p:tavLst>
                                        <p:tav tm="0">
                                          <p:val>
                                            <p:strVal val="ppt_h"/>
                                          </p:val>
                                        </p:tav>
                                        <p:tav tm="100000">
                                          <p:val>
                                            <p:fltVal val="0"/>
                                          </p:val>
                                        </p:tav>
                                      </p:tavLst>
                                    </p:anim>
                                    <p:set>
                                      <p:cBhvr>
                                        <p:cTn id="3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8"/>
                  </p:tgtEl>
                </p:cond>
              </p:nextCondLst>
            </p:seq>
            <p:seq concurrent="1" nextAc="seek">
              <p:cTn id="36" restart="whenNotActive" fill="hold" evtFilter="cancelBubble" nodeType="interactiveSeq">
                <p:stCondLst>
                  <p:cond evt="onClick" delay="0">
                    <p:tgtEl>
                      <p:spTgt spid="40"/>
                    </p:tgtEl>
                  </p:cond>
                </p:stCondLst>
                <p:endSync evt="end" delay="0">
                  <p:rtn val="all"/>
                </p:endSync>
                <p:childTnLst>
                  <p:par>
                    <p:cTn id="37" fill="hold">
                      <p:stCondLst>
                        <p:cond delay="0"/>
                      </p:stCondLst>
                      <p:childTnLst>
                        <p:par>
                          <p:cTn id="38" fill="hold">
                            <p:stCondLst>
                              <p:cond delay="0"/>
                            </p:stCondLst>
                            <p:childTnLst>
                              <p:par>
                                <p:cTn id="39" presetID="23" presetClass="exit" presetSubtype="32" fill="hold" grpId="1" nodeType="withEffect">
                                  <p:stCondLst>
                                    <p:cond delay="0"/>
                                  </p:stCondLst>
                                  <p:childTnLst>
                                    <p:anim calcmode="lin" valueType="num">
                                      <p:cBhvr>
                                        <p:cTn id="40" dur="500"/>
                                        <p:tgtEl>
                                          <p:spTgt spid="40"/>
                                        </p:tgtEl>
                                        <p:attrNameLst>
                                          <p:attrName>ppt_w</p:attrName>
                                        </p:attrNameLst>
                                      </p:cBhvr>
                                      <p:tavLst>
                                        <p:tav tm="0">
                                          <p:val>
                                            <p:strVal val="ppt_w"/>
                                          </p:val>
                                        </p:tav>
                                        <p:tav tm="100000">
                                          <p:val>
                                            <p:fltVal val="0"/>
                                          </p:val>
                                        </p:tav>
                                      </p:tavLst>
                                    </p:anim>
                                    <p:anim calcmode="lin" valueType="num">
                                      <p:cBhvr>
                                        <p:cTn id="41" dur="500"/>
                                        <p:tgtEl>
                                          <p:spTgt spid="40"/>
                                        </p:tgtEl>
                                        <p:attrNameLst>
                                          <p:attrName>ppt_h</p:attrName>
                                        </p:attrNameLst>
                                      </p:cBhvr>
                                      <p:tavLst>
                                        <p:tav tm="0">
                                          <p:val>
                                            <p:strVal val="ppt_h"/>
                                          </p:val>
                                        </p:tav>
                                        <p:tav tm="100000">
                                          <p:val>
                                            <p:fltVal val="0"/>
                                          </p:val>
                                        </p:tav>
                                      </p:tavLst>
                                    </p:anim>
                                    <p:set>
                                      <p:cBhvr>
                                        <p:cTn id="42"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40"/>
                  </p:tgtEl>
                </p:cond>
              </p:nextCondLst>
            </p:seq>
            <p:seq concurrent="1" nextAc="seek">
              <p:cTn id="43" restart="whenNotActive" fill="hold" evtFilter="cancelBubble" nodeType="interactiveSeq">
                <p:stCondLst>
                  <p:cond evt="onClick" delay="0">
                    <p:tgtEl>
                      <p:spTgt spid="39"/>
                    </p:tgtEl>
                  </p:cond>
                </p:stCondLst>
                <p:endSync evt="end" delay="0">
                  <p:rtn val="all"/>
                </p:endSync>
                <p:childTnLst>
                  <p:par>
                    <p:cTn id="44" fill="hold">
                      <p:stCondLst>
                        <p:cond delay="0"/>
                      </p:stCondLst>
                      <p:childTnLst>
                        <p:par>
                          <p:cTn id="45" fill="hold">
                            <p:stCondLst>
                              <p:cond delay="0"/>
                            </p:stCondLst>
                            <p:childTnLst>
                              <p:par>
                                <p:cTn id="46" presetID="23" presetClass="exit" presetSubtype="32" fill="hold" grpId="1" nodeType="clickEffect">
                                  <p:stCondLst>
                                    <p:cond delay="0"/>
                                  </p:stCondLst>
                                  <p:childTnLst>
                                    <p:anim calcmode="lin" valueType="num">
                                      <p:cBhvr>
                                        <p:cTn id="47" dur="500"/>
                                        <p:tgtEl>
                                          <p:spTgt spid="39"/>
                                        </p:tgtEl>
                                        <p:attrNameLst>
                                          <p:attrName>ppt_w</p:attrName>
                                        </p:attrNameLst>
                                      </p:cBhvr>
                                      <p:tavLst>
                                        <p:tav tm="0">
                                          <p:val>
                                            <p:strVal val="ppt_w"/>
                                          </p:val>
                                        </p:tav>
                                        <p:tav tm="100000">
                                          <p:val>
                                            <p:fltVal val="0"/>
                                          </p:val>
                                        </p:tav>
                                      </p:tavLst>
                                    </p:anim>
                                    <p:anim calcmode="lin" valueType="num">
                                      <p:cBhvr>
                                        <p:cTn id="48" dur="500"/>
                                        <p:tgtEl>
                                          <p:spTgt spid="39"/>
                                        </p:tgtEl>
                                        <p:attrNameLst>
                                          <p:attrName>ppt_h</p:attrName>
                                        </p:attrNameLst>
                                      </p:cBhvr>
                                      <p:tavLst>
                                        <p:tav tm="0">
                                          <p:val>
                                            <p:strVal val="ppt_h"/>
                                          </p:val>
                                        </p:tav>
                                        <p:tav tm="100000">
                                          <p:val>
                                            <p:fltVal val="0"/>
                                          </p:val>
                                        </p:tav>
                                      </p:tavLst>
                                    </p:anim>
                                    <p:set>
                                      <p:cBhvr>
                                        <p:cTn id="49" dur="1" fill="hold">
                                          <p:stCondLst>
                                            <p:cond delay="499"/>
                                          </p:stCondLst>
                                        </p:cTn>
                                        <p:tgtEl>
                                          <p:spTgt spid="3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9"/>
                  </p:tgtEl>
                </p:cond>
              </p:nextCondLst>
            </p:seq>
          </p:childTnLst>
        </p:cTn>
      </p:par>
    </p:tnLst>
    <p:bldLst>
      <p:bldP spid="37" grpId="0" animBg="1"/>
      <p:bldP spid="37" grpId="1" animBg="1"/>
      <p:bldP spid="38" grpId="0" animBg="1"/>
      <p:bldP spid="38" grpId="1" animBg="1"/>
      <p:bldP spid="39" grpId="0" animBg="1"/>
      <p:bldP spid="39" grpId="1" animBg="1"/>
      <p:bldP spid="40" grpId="0" animBg="1"/>
      <p:bldP spid="4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组合 62"/>
          <p:cNvGrpSpPr/>
          <p:nvPr/>
        </p:nvGrpSpPr>
        <p:grpSpPr>
          <a:xfrm>
            <a:off x="-953" y="-36195"/>
            <a:ext cx="9153525" cy="5306378"/>
            <a:chOff x="-2" y="-76"/>
            <a:chExt cx="19220" cy="11142"/>
          </a:xfrm>
        </p:grpSpPr>
        <p:grpSp>
          <p:nvGrpSpPr>
            <p:cNvPr id="48" name="组合 47"/>
            <p:cNvGrpSpPr/>
            <p:nvPr/>
          </p:nvGrpSpPr>
          <p:grpSpPr>
            <a:xfrm rot="5400000">
              <a:off x="4736" y="-3915"/>
              <a:ext cx="9744" cy="19220"/>
              <a:chOff x="4789" y="266"/>
              <a:chExt cx="9744" cy="11143"/>
            </a:xfrm>
          </p:grpSpPr>
          <p:cxnSp>
            <p:nvCxnSpPr>
              <p:cNvPr id="52" name="直接连接符 51"/>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499" y="-76"/>
              <a:ext cx="18096" cy="11142"/>
              <a:chOff x="613" y="266"/>
              <a:chExt cx="18096" cy="11142"/>
            </a:xfrm>
          </p:grpSpPr>
          <p:cxnSp>
            <p:nvCxnSpPr>
              <p:cNvPr id="24" name="直接连接符 23"/>
              <p:cNvCxnSpPr/>
              <p:nvPr/>
            </p:nvCxnSpPr>
            <p:spPr>
              <a:xfrm>
                <a:off x="61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200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39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592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731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870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75" name="图片 75" descr="书本">
            <a:extLst>
              <a:ext uri="{FF2B5EF4-FFF2-40B4-BE49-F238E27FC236}">
                <a16:creationId xmlns:a16="http://schemas.microsoft.com/office/drawing/2014/main" id="{59EB840F-82D0-4762-AFA4-6B60A5194851}"/>
              </a:ext>
            </a:extLst>
          </p:cNvPr>
          <p:cNvPicPr>
            <a:picLocks noChangeAspect="1"/>
          </p:cNvPicPr>
          <p:nvPr/>
        </p:nvPicPr>
        <p:blipFill>
          <a:blip r:embed="rId7"/>
          <a:stretch>
            <a:fillRect/>
          </a:stretch>
        </p:blipFill>
        <p:spPr>
          <a:xfrm>
            <a:off x="4325064" y="4213392"/>
            <a:ext cx="1454944" cy="1454944"/>
          </a:xfrm>
          <a:prstGeom prst="rect">
            <a:avLst/>
          </a:prstGeom>
        </p:spPr>
      </p:pic>
      <p:grpSp>
        <p:nvGrpSpPr>
          <p:cNvPr id="8" name="组合 7"/>
          <p:cNvGrpSpPr/>
          <p:nvPr/>
        </p:nvGrpSpPr>
        <p:grpSpPr>
          <a:xfrm>
            <a:off x="-253364" y="-360522"/>
            <a:ext cx="9877425" cy="5631180"/>
            <a:chOff x="-532" y="-757"/>
            <a:chExt cx="20740" cy="11824"/>
          </a:xfrm>
        </p:grpSpPr>
        <p:grpSp>
          <p:nvGrpSpPr>
            <p:cNvPr id="42" name="组合 41"/>
            <p:cNvGrpSpPr/>
            <p:nvPr/>
          </p:nvGrpSpPr>
          <p:grpSpPr>
            <a:xfrm>
              <a:off x="-532" y="-757"/>
              <a:ext cx="20740" cy="11824"/>
              <a:chOff x="-532" y="-757"/>
              <a:chExt cx="20740" cy="11824"/>
            </a:xfrm>
          </p:grpSpPr>
          <p:grpSp>
            <p:nvGrpSpPr>
              <p:cNvPr id="23" name="组合 22"/>
              <p:cNvGrpSpPr/>
              <p:nvPr/>
            </p:nvGrpSpPr>
            <p:grpSpPr>
              <a:xfrm>
                <a:off x="6664" y="-757"/>
                <a:ext cx="13544" cy="5379"/>
                <a:chOff x="6639" y="-757"/>
                <a:chExt cx="13544" cy="5379"/>
              </a:xfrm>
            </p:grpSpPr>
            <p:pic>
              <p:nvPicPr>
                <p:cNvPr id="4" name="图片 3" descr="橡皮"/>
                <p:cNvPicPr>
                  <a:picLocks noChangeAspect="1"/>
                </p:cNvPicPr>
                <p:nvPr>
                  <p:custDataLst>
                    <p:tags r:id="rId3"/>
                  </p:custDataLst>
                </p:nvPr>
              </p:nvPicPr>
              <p:blipFill>
                <a:blip r:embed="rId8"/>
                <a:stretch>
                  <a:fillRect/>
                </a:stretch>
              </p:blipFill>
              <p:spPr>
                <a:xfrm>
                  <a:off x="15321" y="-240"/>
                  <a:ext cx="4862" cy="4862"/>
                </a:xfrm>
                <a:prstGeom prst="rect">
                  <a:avLst/>
                </a:prstGeom>
              </p:spPr>
            </p:pic>
            <p:pic>
              <p:nvPicPr>
                <p:cNvPr id="13" name="图片 12" descr="笔"/>
                <p:cNvPicPr>
                  <a:picLocks noChangeAspect="1"/>
                </p:cNvPicPr>
                <p:nvPr>
                  <p:custDataLst>
                    <p:tags r:id="rId4"/>
                  </p:custDataLst>
                </p:nvPr>
              </p:nvPicPr>
              <p:blipFill>
                <a:blip r:embed="rId9"/>
                <a:stretch>
                  <a:fillRect/>
                </a:stretch>
              </p:blipFill>
              <p:spPr>
                <a:xfrm>
                  <a:off x="6639" y="-757"/>
                  <a:ext cx="3909" cy="3909"/>
                </a:xfrm>
                <a:prstGeom prst="rect">
                  <a:avLst/>
                </a:prstGeom>
              </p:spPr>
            </p:pic>
          </p:grpSp>
          <p:pic>
            <p:nvPicPr>
              <p:cNvPr id="76" name="图片 75" descr="书本"/>
              <p:cNvPicPr>
                <a:picLocks noChangeAspect="1"/>
              </p:cNvPicPr>
              <p:nvPr/>
            </p:nvPicPr>
            <p:blipFill>
              <a:blip r:embed="rId7"/>
              <a:stretch>
                <a:fillRect/>
              </a:stretch>
            </p:blipFill>
            <p:spPr>
              <a:xfrm>
                <a:off x="-532" y="-488"/>
                <a:ext cx="3055" cy="3055"/>
              </a:xfrm>
              <a:prstGeom prst="rect">
                <a:avLst/>
              </a:prstGeom>
            </p:spPr>
          </p:pic>
          <p:pic>
            <p:nvPicPr>
              <p:cNvPr id="40" name="图片 39" descr="纸张"/>
              <p:cNvPicPr>
                <a:picLocks noChangeAspect="1"/>
              </p:cNvPicPr>
              <p:nvPr/>
            </p:nvPicPr>
            <p:blipFill>
              <a:blip r:embed="rId10"/>
              <a:stretch>
                <a:fillRect/>
              </a:stretch>
            </p:blipFill>
            <p:spPr>
              <a:xfrm>
                <a:off x="9355" y="7395"/>
                <a:ext cx="3672" cy="3672"/>
              </a:xfrm>
              <a:prstGeom prst="rect">
                <a:avLst/>
              </a:prstGeom>
            </p:spPr>
          </p:pic>
        </p:grpSp>
        <p:sp>
          <p:nvSpPr>
            <p:cNvPr id="6" name="圆角矩形 5"/>
            <p:cNvSpPr/>
            <p:nvPr/>
          </p:nvSpPr>
          <p:spPr>
            <a:xfrm flipH="1">
              <a:off x="901" y="679"/>
              <a:ext cx="17397" cy="9441"/>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latin typeface="字魂105号-简雅黑"/>
              </a:endParaRPr>
            </a:p>
          </p:txBody>
        </p:sp>
      </p:grpSp>
      <p:sp>
        <p:nvSpPr>
          <p:cNvPr id="51" name="Cloud 50">
            <a:extLst>
              <a:ext uri="{FF2B5EF4-FFF2-40B4-BE49-F238E27FC236}">
                <a16:creationId xmlns:a16="http://schemas.microsoft.com/office/drawing/2014/main" id="{94729283-D743-456B-9EA8-EC0483CAA320}"/>
              </a:ext>
            </a:extLst>
          </p:cNvPr>
          <p:cNvSpPr/>
          <p:nvPr/>
        </p:nvSpPr>
        <p:spPr>
          <a:xfrm>
            <a:off x="1315299" y="343481"/>
            <a:ext cx="6390490" cy="3191258"/>
          </a:xfrm>
          <a:prstGeom prst="cloud">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49">
              <a:solidFill>
                <a:prstClr val="white"/>
              </a:solidFill>
              <a:latin typeface="字魂105号-简雅黑"/>
            </a:endParaRPr>
          </a:p>
        </p:txBody>
      </p:sp>
      <p:sp>
        <p:nvSpPr>
          <p:cNvPr id="60" name="Rectangle 59">
            <a:extLst>
              <a:ext uri="{FF2B5EF4-FFF2-40B4-BE49-F238E27FC236}">
                <a16:creationId xmlns:a16="http://schemas.microsoft.com/office/drawing/2014/main" id="{43F3AD99-BA2C-4D42-BC83-A8EA516FD54A}"/>
              </a:ext>
            </a:extLst>
          </p:cNvPr>
          <p:cNvSpPr/>
          <p:nvPr/>
        </p:nvSpPr>
        <p:spPr>
          <a:xfrm>
            <a:off x="1951023" y="1143372"/>
            <a:ext cx="5119043" cy="1285694"/>
          </a:xfrm>
          <a:prstGeom prst="rect">
            <a:avLst/>
          </a:prstGeom>
          <a:noFill/>
        </p:spPr>
        <p:txBody>
          <a:bodyPr wrap="none" lIns="68578" tIns="34289" rIns="68578" bIns="34289" numCol="1">
            <a:prstTxWarp prst="textPlain">
              <a:avLst/>
            </a:prstTxWarp>
            <a:spAutoFit/>
          </a:bodyPr>
          <a:lstStyle/>
          <a:p>
            <a:pPr algn="ctr" defTabSz="342900"/>
            <a:r>
              <a:rPr lang="en-US" sz="5399" b="1">
                <a:ln w="22225">
                  <a:solidFill>
                    <a:srgbClr val="1F497D">
                      <a:lumMod val="50000"/>
                    </a:srgbClr>
                  </a:solidFill>
                  <a:prstDash val="solid"/>
                </a:ln>
                <a:solidFill>
                  <a:srgbClr val="FFFF00"/>
                </a:solidFill>
                <a:latin typeface="UTM Cookies" panose="02040603050506020204" pitchFamily="18" charset="0"/>
              </a:rPr>
              <a:t>Tạm biệt và</a:t>
            </a:r>
          </a:p>
          <a:p>
            <a:pPr algn="ctr" defTabSz="342900"/>
            <a:r>
              <a:rPr lang="en-US" sz="5399" b="1">
                <a:ln w="22225">
                  <a:solidFill>
                    <a:srgbClr val="1F497D">
                      <a:lumMod val="50000"/>
                    </a:srgbClr>
                  </a:solidFill>
                  <a:prstDash val="solid"/>
                </a:ln>
                <a:solidFill>
                  <a:srgbClr val="FFFF00"/>
                </a:solidFill>
                <a:latin typeface="UTM Cookies" panose="02040603050506020204" pitchFamily="18" charset="0"/>
              </a:rPr>
              <a:t> hẹn gặp lại các em</a:t>
            </a:r>
            <a:endParaRPr lang="vi-VN" sz="5399" b="1">
              <a:ln w="22225">
                <a:solidFill>
                  <a:srgbClr val="1F497D">
                    <a:lumMod val="50000"/>
                  </a:srgbClr>
                </a:solidFill>
                <a:prstDash val="solid"/>
              </a:ln>
              <a:solidFill>
                <a:srgbClr val="FFFF00"/>
              </a:solidFill>
              <a:latin typeface="UTM Cookies" panose="02040603050506020204" pitchFamily="18" charset="0"/>
            </a:endParaRPr>
          </a:p>
        </p:txBody>
      </p:sp>
      <p:pic>
        <p:nvPicPr>
          <p:cNvPr id="61" name="Tieng-yeah-tre-con-www_nhacchuongvui_com (1)">
            <a:hlinkClick r:id="" action="ppaction://media"/>
            <a:extLst>
              <a:ext uri="{FF2B5EF4-FFF2-40B4-BE49-F238E27FC236}">
                <a16:creationId xmlns:a16="http://schemas.microsoft.com/office/drawing/2014/main" id="{377A07A2-3FAC-455C-8D82-41D477B7C73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27243" y="4628614"/>
            <a:ext cx="304721" cy="304721"/>
          </a:xfrm>
          <a:prstGeom prst="rect">
            <a:avLst/>
          </a:prstGeom>
        </p:spPr>
      </p:pic>
      <p:grpSp>
        <p:nvGrpSpPr>
          <p:cNvPr id="62" name="Group 61">
            <a:extLst>
              <a:ext uri="{FF2B5EF4-FFF2-40B4-BE49-F238E27FC236}">
                <a16:creationId xmlns:a16="http://schemas.microsoft.com/office/drawing/2014/main" id="{7B43A8F6-1B35-40D6-A27D-77682817CD2A}"/>
              </a:ext>
            </a:extLst>
          </p:cNvPr>
          <p:cNvGrpSpPr/>
          <p:nvPr/>
        </p:nvGrpSpPr>
        <p:grpSpPr>
          <a:xfrm>
            <a:off x="30610" y="1595374"/>
            <a:ext cx="2174661" cy="3490322"/>
            <a:chOff x="3528816" y="1219200"/>
            <a:chExt cx="3240675" cy="5201266"/>
          </a:xfrm>
        </p:grpSpPr>
        <p:pic>
          <p:nvPicPr>
            <p:cNvPr id="64" name="Picture 2" descr="Cartoon students Royalty Free Vector Image - VectorStock">
              <a:extLst>
                <a:ext uri="{FF2B5EF4-FFF2-40B4-BE49-F238E27FC236}">
                  <a16:creationId xmlns:a16="http://schemas.microsoft.com/office/drawing/2014/main" id="{BD020AD6-ED60-4DAA-A72F-8960299F0AA2}"/>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thiếu niên tiền phong quàng khăn đỏ minh họa">
              <a:extLst>
                <a:ext uri="{FF2B5EF4-FFF2-40B4-BE49-F238E27FC236}">
                  <a16:creationId xmlns:a16="http://schemas.microsoft.com/office/drawing/2014/main" id="{085D9A12-A58C-454E-BAC5-B45DA115E49D}"/>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8D5A5890-3BC9-40BD-853C-750D63F8D19F}"/>
              </a:ext>
            </a:extLst>
          </p:cNvPr>
          <p:cNvGrpSpPr/>
          <p:nvPr/>
        </p:nvGrpSpPr>
        <p:grpSpPr>
          <a:xfrm>
            <a:off x="6914539" y="1284180"/>
            <a:ext cx="2097989" cy="3859247"/>
            <a:chOff x="12843095" y="658761"/>
            <a:chExt cx="3036002" cy="5584723"/>
          </a:xfrm>
        </p:grpSpPr>
        <p:pic>
          <p:nvPicPr>
            <p:cNvPr id="79" name="Picture 2" descr="Cartoon students Royalty Free Vector Image - VectorStock">
              <a:extLst>
                <a:ext uri="{FF2B5EF4-FFF2-40B4-BE49-F238E27FC236}">
                  <a16:creationId xmlns:a16="http://schemas.microsoft.com/office/drawing/2014/main" id="{27802C22-2B95-419F-BDD4-DAB99E0815F1}"/>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Cartoon students Royalty Free Vector Image - VectorStock">
              <a:extLst>
                <a:ext uri="{FF2B5EF4-FFF2-40B4-BE49-F238E27FC236}">
                  <a16:creationId xmlns:a16="http://schemas.microsoft.com/office/drawing/2014/main" id="{3CE9D636-79D2-4819-9024-7A1663F779D6}"/>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3">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 descr="thiếu niên tiền phong quàng khăn đỏ minh họa">
              <a:extLst>
                <a:ext uri="{FF2B5EF4-FFF2-40B4-BE49-F238E27FC236}">
                  <a16:creationId xmlns:a16="http://schemas.microsoft.com/office/drawing/2014/main" id="{B57BBC76-4FF6-4E9E-9C49-DCBA7E75352E}"/>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21474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randombar(horizontal)">
                                      <p:cBhvr>
                                        <p:cTn id="7" dur="500"/>
                                        <p:tgtEl>
                                          <p:spTgt spid="63"/>
                                        </p:tgtEl>
                                      </p:cBhvr>
                                    </p:animEffect>
                                  </p:childTnLst>
                                </p:cTn>
                              </p:par>
                              <p:par>
                                <p:cTn id="8" presetID="1" presetClass="mediacall" presetSubtype="0" fill="hold" nodeType="withEffect">
                                  <p:stCondLst>
                                    <p:cond delay="0"/>
                                  </p:stCondLst>
                                  <p:childTnLst>
                                    <p:cmd type="call" cmd="playFrom(0.0)">
                                      <p:cBhvr>
                                        <p:cTn id="9" dur="4414" fill="hold"/>
                                        <p:tgtEl>
                                          <p:spTgt spid="61"/>
                                        </p:tgtEl>
                                      </p:cBhvr>
                                    </p:cmd>
                                  </p:childTnLst>
                                </p:cTn>
                              </p:par>
                              <p:par>
                                <p:cTn id="10" presetID="14" presetClass="entr" presetSubtype="10"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randombar(horizontal)">
                                      <p:cBhvr>
                                        <p:cTn id="12" dur="500"/>
                                        <p:tgtEl>
                                          <p:spTgt spid="6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randombar(horizontal)">
                                      <p:cBhvr>
                                        <p:cTn id="15" dur="500"/>
                                        <p:tgtEl>
                                          <p:spTgt spid="51"/>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62"/>
                                        </p:tgtEl>
                                        <p:attrNameLst>
                                          <p:attrName>r</p:attrName>
                                        </p:attrNameLst>
                                      </p:cBhvr>
                                    </p:animRot>
                                    <p:animRot by="-240000">
                                      <p:cBhvr>
                                        <p:cTn id="18" dur="200" fill="hold">
                                          <p:stCondLst>
                                            <p:cond delay="200"/>
                                          </p:stCondLst>
                                        </p:cTn>
                                        <p:tgtEl>
                                          <p:spTgt spid="62"/>
                                        </p:tgtEl>
                                        <p:attrNameLst>
                                          <p:attrName>r</p:attrName>
                                        </p:attrNameLst>
                                      </p:cBhvr>
                                    </p:animRot>
                                    <p:animRot by="240000">
                                      <p:cBhvr>
                                        <p:cTn id="19" dur="200" fill="hold">
                                          <p:stCondLst>
                                            <p:cond delay="400"/>
                                          </p:stCondLst>
                                        </p:cTn>
                                        <p:tgtEl>
                                          <p:spTgt spid="62"/>
                                        </p:tgtEl>
                                        <p:attrNameLst>
                                          <p:attrName>r</p:attrName>
                                        </p:attrNameLst>
                                      </p:cBhvr>
                                    </p:animRot>
                                    <p:animRot by="-240000">
                                      <p:cBhvr>
                                        <p:cTn id="20" dur="200" fill="hold">
                                          <p:stCondLst>
                                            <p:cond delay="600"/>
                                          </p:stCondLst>
                                        </p:cTn>
                                        <p:tgtEl>
                                          <p:spTgt spid="62"/>
                                        </p:tgtEl>
                                        <p:attrNameLst>
                                          <p:attrName>r</p:attrName>
                                        </p:attrNameLst>
                                      </p:cBhvr>
                                    </p:animRot>
                                    <p:animRot by="120000">
                                      <p:cBhvr>
                                        <p:cTn id="21" dur="200" fill="hold">
                                          <p:stCondLst>
                                            <p:cond delay="800"/>
                                          </p:stCondLst>
                                        </p:cTn>
                                        <p:tgtEl>
                                          <p:spTgt spid="62"/>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66"/>
                                        </p:tgtEl>
                                        <p:attrNameLst>
                                          <p:attrName>r</p:attrName>
                                        </p:attrNameLst>
                                      </p:cBhvr>
                                    </p:animRot>
                                    <p:animRot by="-240000">
                                      <p:cBhvr>
                                        <p:cTn id="24" dur="200" fill="hold">
                                          <p:stCondLst>
                                            <p:cond delay="200"/>
                                          </p:stCondLst>
                                        </p:cTn>
                                        <p:tgtEl>
                                          <p:spTgt spid="66"/>
                                        </p:tgtEl>
                                        <p:attrNameLst>
                                          <p:attrName>r</p:attrName>
                                        </p:attrNameLst>
                                      </p:cBhvr>
                                    </p:animRot>
                                    <p:animRot by="240000">
                                      <p:cBhvr>
                                        <p:cTn id="25" dur="200" fill="hold">
                                          <p:stCondLst>
                                            <p:cond delay="400"/>
                                          </p:stCondLst>
                                        </p:cTn>
                                        <p:tgtEl>
                                          <p:spTgt spid="66"/>
                                        </p:tgtEl>
                                        <p:attrNameLst>
                                          <p:attrName>r</p:attrName>
                                        </p:attrNameLst>
                                      </p:cBhvr>
                                    </p:animRot>
                                    <p:animRot by="-240000">
                                      <p:cBhvr>
                                        <p:cTn id="26" dur="200" fill="hold">
                                          <p:stCondLst>
                                            <p:cond delay="600"/>
                                          </p:stCondLst>
                                        </p:cTn>
                                        <p:tgtEl>
                                          <p:spTgt spid="66"/>
                                        </p:tgtEl>
                                        <p:attrNameLst>
                                          <p:attrName>r</p:attrName>
                                        </p:attrNameLst>
                                      </p:cBhvr>
                                    </p:animRot>
                                    <p:animRot by="120000">
                                      <p:cBhvr>
                                        <p:cTn id="27" dur="200" fill="hold">
                                          <p:stCondLst>
                                            <p:cond delay="800"/>
                                          </p:stCondLst>
                                        </p:cTn>
                                        <p:tgtEl>
                                          <p:spTgt spid="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61"/>
                </p:tgtEl>
              </p:cMediaNode>
            </p:audio>
          </p:childTnLst>
        </p:cTn>
      </p:par>
    </p:tnLst>
    <p:bldLst>
      <p:bldP spid="51" grpId="0" animBg="1"/>
      <p:bldP spid="6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D3E692-1BF7-433D-B30E-991AA80B98B0}"/>
              </a:ext>
            </a:extLst>
          </p:cNvPr>
          <p:cNvPicPr>
            <a:picLocks noChangeAspect="1"/>
          </p:cNvPicPr>
          <p:nvPr/>
        </p:nvPicPr>
        <p:blipFill rotWithShape="1">
          <a:blip r:embed="rId2"/>
          <a:srcRect l="6125" t="12370" r="6172" b="30376"/>
          <a:stretch/>
        </p:blipFill>
        <p:spPr>
          <a:xfrm>
            <a:off x="1" y="0"/>
            <a:ext cx="9143999" cy="5143499"/>
          </a:xfrm>
          <a:prstGeom prst="rect">
            <a:avLst/>
          </a:prstGeom>
        </p:spPr>
      </p:pic>
      <p:sp>
        <p:nvSpPr>
          <p:cNvPr id="5" name="Rectangle: Rounded Corners 6">
            <a:extLst>
              <a:ext uri="{FF2B5EF4-FFF2-40B4-BE49-F238E27FC236}">
                <a16:creationId xmlns:a16="http://schemas.microsoft.com/office/drawing/2014/main" id="{3E520BF4-F9D3-45BA-8EF8-7DB47F149498}"/>
              </a:ext>
            </a:extLst>
          </p:cNvPr>
          <p:cNvSpPr/>
          <p:nvPr/>
        </p:nvSpPr>
        <p:spPr>
          <a:xfrm>
            <a:off x="419100" y="323849"/>
            <a:ext cx="8305800" cy="4495800"/>
          </a:xfrm>
          <a:prstGeom prst="roundRect">
            <a:avLst>
              <a:gd name="adj" fmla="val 10691"/>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6" name="Picture 5">
            <a:extLst>
              <a:ext uri="{FF2B5EF4-FFF2-40B4-BE49-F238E27FC236}">
                <a16:creationId xmlns:a16="http://schemas.microsoft.com/office/drawing/2014/main" id="{6A26C75D-7FFF-44DF-B621-39FE77937021}"/>
              </a:ext>
            </a:extLst>
          </p:cNvPr>
          <p:cNvPicPr>
            <a:picLocks noChangeAspect="1"/>
          </p:cNvPicPr>
          <p:nvPr/>
        </p:nvPicPr>
        <p:blipFill>
          <a:blip r:embed="rId3"/>
          <a:srcRect/>
          <a:stretch>
            <a:fillRect/>
          </a:stretch>
        </p:blipFill>
        <p:spPr>
          <a:xfrm>
            <a:off x="789841" y="590550"/>
            <a:ext cx="7564317" cy="3381547"/>
          </a:xfrm>
          <a:prstGeom prst="rect">
            <a:avLst/>
          </a:prstGeom>
        </p:spPr>
      </p:pic>
      <p:sp>
        <p:nvSpPr>
          <p:cNvPr id="7" name="Text Box 1">
            <a:extLst>
              <a:ext uri="{FF2B5EF4-FFF2-40B4-BE49-F238E27FC236}">
                <a16:creationId xmlns:a16="http://schemas.microsoft.com/office/drawing/2014/main" id="{41B83A48-AD04-4FDF-97E6-B993458A83DA}"/>
              </a:ext>
            </a:extLst>
          </p:cNvPr>
          <p:cNvSpPr txBox="1"/>
          <p:nvPr/>
        </p:nvSpPr>
        <p:spPr>
          <a:xfrm>
            <a:off x="1064111" y="2343150"/>
            <a:ext cx="7015775" cy="1446550"/>
          </a:xfrm>
          <a:prstGeom prst="rect">
            <a:avLst/>
          </a:prstGeom>
          <a:noFill/>
        </p:spPr>
        <p:txBody>
          <a:bodyPr wrap="square" rtlCol="0">
            <a:spAutoFit/>
          </a:bodyPr>
          <a:lstStyle/>
          <a:p>
            <a:pPr algn="ctr" defTabSz="342900">
              <a:defRPr/>
            </a:pPr>
            <a:r>
              <a:rPr lang="en-US" sz="4400" b="1">
                <a:ln w="38100">
                  <a:solidFill>
                    <a:sysClr val="windowText" lastClr="000000"/>
                  </a:solidFill>
                  <a:prstDash val="solid"/>
                </a:ln>
                <a:solidFill>
                  <a:srgbClr val="FDD34D"/>
                </a:solidFill>
                <a:latin typeface="iCiel Soup of Justice" pitchFamily="2" charset="0"/>
                <a:cs typeface="Times New Roman" panose="02020603050405020304" charset="0"/>
              </a:rPr>
              <a:t>Chơi trò chơi</a:t>
            </a:r>
          </a:p>
          <a:p>
            <a:pPr algn="ctr" defTabSz="342900">
              <a:defRPr/>
            </a:pPr>
            <a:r>
              <a:rPr lang="en-US" sz="4400" b="1">
                <a:ln w="38100">
                  <a:solidFill>
                    <a:sysClr val="windowText" lastClr="000000"/>
                  </a:solidFill>
                  <a:prstDash val="solid"/>
                </a:ln>
                <a:solidFill>
                  <a:srgbClr val="FDD34D"/>
                </a:solidFill>
                <a:latin typeface="iCiel Soup of Justice" pitchFamily="2" charset="0"/>
                <a:cs typeface="Times New Roman" panose="02020603050405020304" charset="0"/>
              </a:rPr>
              <a:t>"kết bạn"</a:t>
            </a:r>
            <a:endParaRPr lang="en-US" sz="4400" b="1" dirty="0">
              <a:ln w="38100">
                <a:solidFill>
                  <a:prstClr val="black"/>
                </a:solidFill>
                <a:prstDash val="solid"/>
              </a:ln>
              <a:solidFill>
                <a:srgbClr val="C00000"/>
              </a:solidFill>
              <a:latin typeface="iCiel Soup of Justice" pitchFamily="2" charset="0"/>
              <a:cs typeface="Times New Roman" panose="02020603050405020304" charset="0"/>
            </a:endParaRPr>
          </a:p>
        </p:txBody>
      </p:sp>
    </p:spTree>
    <p:extLst>
      <p:ext uri="{BB962C8B-B14F-4D97-AF65-F5344CB8AC3E}">
        <p14:creationId xmlns:p14="http://schemas.microsoft.com/office/powerpoint/2010/main" val="2554601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80">
                                          <p:stCondLst>
                                            <p:cond delay="0"/>
                                          </p:stCondLst>
                                        </p:cTn>
                                        <p:tgtEl>
                                          <p:spTgt spid="7">
                                            <p:txEl>
                                              <p:pRg st="0" end="0"/>
                                            </p:txEl>
                                          </p:spTgt>
                                        </p:tgtEl>
                                      </p:cBhvr>
                                    </p:animEffect>
                                    <p:anim calcmode="lin" valueType="num">
                                      <p:cBhvr>
                                        <p:cTn id="8"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xEl>
                                              <p:pRg st="0" end="0"/>
                                            </p:txEl>
                                          </p:spTgt>
                                        </p:tgtEl>
                                      </p:cBhvr>
                                      <p:to x="100000" y="60000"/>
                                    </p:animScale>
                                    <p:animScale>
                                      <p:cBhvr>
                                        <p:cTn id="14" dur="166" decel="50000">
                                          <p:stCondLst>
                                            <p:cond delay="676"/>
                                          </p:stCondLst>
                                        </p:cTn>
                                        <p:tgtEl>
                                          <p:spTgt spid="7">
                                            <p:txEl>
                                              <p:pRg st="0" end="0"/>
                                            </p:txEl>
                                          </p:spTgt>
                                        </p:tgtEl>
                                      </p:cBhvr>
                                      <p:to x="100000" y="100000"/>
                                    </p:animScale>
                                    <p:animScale>
                                      <p:cBhvr>
                                        <p:cTn id="15" dur="26">
                                          <p:stCondLst>
                                            <p:cond delay="1312"/>
                                          </p:stCondLst>
                                        </p:cTn>
                                        <p:tgtEl>
                                          <p:spTgt spid="7">
                                            <p:txEl>
                                              <p:pRg st="0" end="0"/>
                                            </p:txEl>
                                          </p:spTgt>
                                        </p:tgtEl>
                                      </p:cBhvr>
                                      <p:to x="100000" y="80000"/>
                                    </p:animScale>
                                    <p:animScale>
                                      <p:cBhvr>
                                        <p:cTn id="16" dur="166" decel="50000">
                                          <p:stCondLst>
                                            <p:cond delay="1338"/>
                                          </p:stCondLst>
                                        </p:cTn>
                                        <p:tgtEl>
                                          <p:spTgt spid="7">
                                            <p:txEl>
                                              <p:pRg st="0" end="0"/>
                                            </p:txEl>
                                          </p:spTgt>
                                        </p:tgtEl>
                                      </p:cBhvr>
                                      <p:to x="100000" y="100000"/>
                                    </p:animScale>
                                    <p:animScale>
                                      <p:cBhvr>
                                        <p:cTn id="17" dur="26">
                                          <p:stCondLst>
                                            <p:cond delay="1642"/>
                                          </p:stCondLst>
                                        </p:cTn>
                                        <p:tgtEl>
                                          <p:spTgt spid="7">
                                            <p:txEl>
                                              <p:pRg st="0" end="0"/>
                                            </p:txEl>
                                          </p:spTgt>
                                        </p:tgtEl>
                                      </p:cBhvr>
                                      <p:to x="100000" y="90000"/>
                                    </p:animScale>
                                    <p:animScale>
                                      <p:cBhvr>
                                        <p:cTn id="18" dur="166" decel="50000">
                                          <p:stCondLst>
                                            <p:cond delay="1668"/>
                                          </p:stCondLst>
                                        </p:cTn>
                                        <p:tgtEl>
                                          <p:spTgt spid="7">
                                            <p:txEl>
                                              <p:pRg st="0" end="0"/>
                                            </p:txEl>
                                          </p:spTgt>
                                        </p:tgtEl>
                                      </p:cBhvr>
                                      <p:to x="100000" y="100000"/>
                                    </p:animScale>
                                    <p:animScale>
                                      <p:cBhvr>
                                        <p:cTn id="19" dur="26">
                                          <p:stCondLst>
                                            <p:cond delay="1808"/>
                                          </p:stCondLst>
                                        </p:cTn>
                                        <p:tgtEl>
                                          <p:spTgt spid="7">
                                            <p:txEl>
                                              <p:pRg st="0" end="0"/>
                                            </p:txEl>
                                          </p:spTgt>
                                        </p:tgtEl>
                                      </p:cBhvr>
                                      <p:to x="100000" y="95000"/>
                                    </p:animScale>
                                    <p:animScale>
                                      <p:cBhvr>
                                        <p:cTn id="20" dur="166" decel="50000">
                                          <p:stCondLst>
                                            <p:cond delay="1834"/>
                                          </p:stCondLst>
                                        </p:cTn>
                                        <p:tgtEl>
                                          <p:spTgt spid="7">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down)">
                                      <p:cBhvr>
                                        <p:cTn id="23" dur="580">
                                          <p:stCondLst>
                                            <p:cond delay="0"/>
                                          </p:stCondLst>
                                        </p:cTn>
                                        <p:tgtEl>
                                          <p:spTgt spid="7">
                                            <p:txEl>
                                              <p:pRg st="1" end="1"/>
                                            </p:txEl>
                                          </p:spTgt>
                                        </p:tgtEl>
                                      </p:cBhvr>
                                    </p:animEffect>
                                    <p:anim calcmode="lin" valueType="num">
                                      <p:cBhvr>
                                        <p:cTn id="24" dur="1822" tmFilter="0,0; 0.14,0.36; 0.43,0.73; 0.71,0.91; 1.0,1.0">
                                          <p:stCondLst>
                                            <p:cond delay="0"/>
                                          </p:stCondLst>
                                        </p:cTn>
                                        <p:tgtEl>
                                          <p:spTgt spid="7">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xEl>
                                              <p:pRg st="1" end="1"/>
                                            </p:txEl>
                                          </p:spTgt>
                                        </p:tgtEl>
                                      </p:cBhvr>
                                      <p:to x="100000" y="60000"/>
                                    </p:animScale>
                                    <p:animScale>
                                      <p:cBhvr>
                                        <p:cTn id="30" dur="166" decel="50000">
                                          <p:stCondLst>
                                            <p:cond delay="676"/>
                                          </p:stCondLst>
                                        </p:cTn>
                                        <p:tgtEl>
                                          <p:spTgt spid="7">
                                            <p:txEl>
                                              <p:pRg st="1" end="1"/>
                                            </p:txEl>
                                          </p:spTgt>
                                        </p:tgtEl>
                                      </p:cBhvr>
                                      <p:to x="100000" y="100000"/>
                                    </p:animScale>
                                    <p:animScale>
                                      <p:cBhvr>
                                        <p:cTn id="31" dur="26">
                                          <p:stCondLst>
                                            <p:cond delay="1312"/>
                                          </p:stCondLst>
                                        </p:cTn>
                                        <p:tgtEl>
                                          <p:spTgt spid="7">
                                            <p:txEl>
                                              <p:pRg st="1" end="1"/>
                                            </p:txEl>
                                          </p:spTgt>
                                        </p:tgtEl>
                                      </p:cBhvr>
                                      <p:to x="100000" y="80000"/>
                                    </p:animScale>
                                    <p:animScale>
                                      <p:cBhvr>
                                        <p:cTn id="32" dur="166" decel="50000">
                                          <p:stCondLst>
                                            <p:cond delay="1338"/>
                                          </p:stCondLst>
                                        </p:cTn>
                                        <p:tgtEl>
                                          <p:spTgt spid="7">
                                            <p:txEl>
                                              <p:pRg st="1" end="1"/>
                                            </p:txEl>
                                          </p:spTgt>
                                        </p:tgtEl>
                                      </p:cBhvr>
                                      <p:to x="100000" y="100000"/>
                                    </p:animScale>
                                    <p:animScale>
                                      <p:cBhvr>
                                        <p:cTn id="33" dur="26">
                                          <p:stCondLst>
                                            <p:cond delay="1642"/>
                                          </p:stCondLst>
                                        </p:cTn>
                                        <p:tgtEl>
                                          <p:spTgt spid="7">
                                            <p:txEl>
                                              <p:pRg st="1" end="1"/>
                                            </p:txEl>
                                          </p:spTgt>
                                        </p:tgtEl>
                                      </p:cBhvr>
                                      <p:to x="100000" y="90000"/>
                                    </p:animScale>
                                    <p:animScale>
                                      <p:cBhvr>
                                        <p:cTn id="34" dur="166" decel="50000">
                                          <p:stCondLst>
                                            <p:cond delay="1668"/>
                                          </p:stCondLst>
                                        </p:cTn>
                                        <p:tgtEl>
                                          <p:spTgt spid="7">
                                            <p:txEl>
                                              <p:pRg st="1" end="1"/>
                                            </p:txEl>
                                          </p:spTgt>
                                        </p:tgtEl>
                                      </p:cBhvr>
                                      <p:to x="100000" y="100000"/>
                                    </p:animScale>
                                    <p:animScale>
                                      <p:cBhvr>
                                        <p:cTn id="35" dur="26">
                                          <p:stCondLst>
                                            <p:cond delay="1808"/>
                                          </p:stCondLst>
                                        </p:cTn>
                                        <p:tgtEl>
                                          <p:spTgt spid="7">
                                            <p:txEl>
                                              <p:pRg st="1" end="1"/>
                                            </p:txEl>
                                          </p:spTgt>
                                        </p:tgtEl>
                                      </p:cBhvr>
                                      <p:to x="100000" y="95000"/>
                                    </p:animScale>
                                    <p:animScale>
                                      <p:cBhvr>
                                        <p:cTn id="36" dur="166" decel="50000">
                                          <p:stCondLst>
                                            <p:cond delay="1834"/>
                                          </p:stCondLst>
                                        </p:cTn>
                                        <p:tgtEl>
                                          <p:spTgt spid="7">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D3E692-1BF7-433D-B30E-991AA80B98B0}"/>
              </a:ext>
            </a:extLst>
          </p:cNvPr>
          <p:cNvPicPr>
            <a:picLocks noChangeAspect="1"/>
          </p:cNvPicPr>
          <p:nvPr/>
        </p:nvPicPr>
        <p:blipFill rotWithShape="1">
          <a:blip r:embed="rId2"/>
          <a:srcRect l="6125" t="12370" r="6172" b="30376"/>
          <a:stretch/>
        </p:blipFill>
        <p:spPr>
          <a:xfrm>
            <a:off x="1" y="0"/>
            <a:ext cx="9143999" cy="5143499"/>
          </a:xfrm>
          <a:prstGeom prst="rect">
            <a:avLst/>
          </a:prstGeom>
        </p:spPr>
      </p:pic>
      <p:sp>
        <p:nvSpPr>
          <p:cNvPr id="5" name="Rectangle: Rounded Corners 6">
            <a:extLst>
              <a:ext uri="{FF2B5EF4-FFF2-40B4-BE49-F238E27FC236}">
                <a16:creationId xmlns:a16="http://schemas.microsoft.com/office/drawing/2014/main" id="{3E520BF4-F9D3-45BA-8EF8-7DB47F149498}"/>
              </a:ext>
            </a:extLst>
          </p:cNvPr>
          <p:cNvSpPr/>
          <p:nvPr/>
        </p:nvSpPr>
        <p:spPr>
          <a:xfrm>
            <a:off x="419100" y="323849"/>
            <a:ext cx="8305800" cy="4495800"/>
          </a:xfrm>
          <a:prstGeom prst="roundRect">
            <a:avLst>
              <a:gd name="adj" fmla="val 10691"/>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2819CD17-8B53-4900-8C5F-C4FE4F2DB3DC}"/>
              </a:ext>
            </a:extLst>
          </p:cNvPr>
          <p:cNvPicPr>
            <a:picLocks noChangeAspect="1"/>
          </p:cNvPicPr>
          <p:nvPr/>
        </p:nvPicPr>
        <p:blipFill>
          <a:blip r:embed="rId3"/>
          <a:srcRect/>
          <a:stretch>
            <a:fillRect/>
          </a:stretch>
        </p:blipFill>
        <p:spPr>
          <a:xfrm>
            <a:off x="2876550" y="-434084"/>
            <a:ext cx="3390900" cy="1515866"/>
          </a:xfrm>
          <a:prstGeom prst="rect">
            <a:avLst/>
          </a:prstGeom>
        </p:spPr>
      </p:pic>
      <p:sp>
        <p:nvSpPr>
          <p:cNvPr id="9" name="TextBox 20">
            <a:extLst>
              <a:ext uri="{FF2B5EF4-FFF2-40B4-BE49-F238E27FC236}">
                <a16:creationId xmlns:a16="http://schemas.microsoft.com/office/drawing/2014/main" id="{FECB70B5-F3D6-4E34-94A5-05276B2B2F35}"/>
              </a:ext>
            </a:extLst>
          </p:cNvPr>
          <p:cNvSpPr txBox="1"/>
          <p:nvPr/>
        </p:nvSpPr>
        <p:spPr>
          <a:xfrm>
            <a:off x="3458860" y="-2361"/>
            <a:ext cx="2226279" cy="1084143"/>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9600"/>
              </a:lnSpc>
            </a:pPr>
            <a:r>
              <a:rPr lang="en-US" sz="4400">
                <a:solidFill>
                  <a:srgbClr val="FF0000"/>
                </a:solidFill>
                <a:latin typeface="#9Slide05 Brannboll Ny" panose="02000000000000000000" pitchFamily="2" charset="0"/>
              </a:rPr>
              <a:t>Luật chơi</a:t>
            </a:r>
            <a:endParaRPr lang="en-US" sz="4400" dirty="0">
              <a:solidFill>
                <a:srgbClr val="FF0000"/>
              </a:solidFill>
              <a:latin typeface="#9Slide05 Brannboll Ny" panose="02000000000000000000" pitchFamily="2" charset="0"/>
            </a:endParaRPr>
          </a:p>
        </p:txBody>
      </p:sp>
      <p:sp>
        <p:nvSpPr>
          <p:cNvPr id="10" name="TextBox 20">
            <a:extLst>
              <a:ext uri="{FF2B5EF4-FFF2-40B4-BE49-F238E27FC236}">
                <a16:creationId xmlns:a16="http://schemas.microsoft.com/office/drawing/2014/main" id="{7AFDFF4B-E6A8-4960-9F8A-FB0C2059C43E}"/>
              </a:ext>
            </a:extLst>
          </p:cNvPr>
          <p:cNvSpPr txBox="1"/>
          <p:nvPr/>
        </p:nvSpPr>
        <p:spPr>
          <a:xfrm>
            <a:off x="838200" y="1183608"/>
            <a:ext cx="6865257" cy="86177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800">
                <a:latin typeface="#9Slide04 SFU Toledo Bold" panose="00000700000000000000" pitchFamily="2" charset="0"/>
              </a:rPr>
              <a:t>- GV chia lớp thành hai đội, mỗi HS trong đội viết một phép tính vào bảng con:</a:t>
            </a:r>
            <a:endParaRPr lang="en-US" sz="2800" dirty="0">
              <a:latin typeface="#9Slide04 SFU Toledo Bold" panose="00000700000000000000" pitchFamily="2" charset="0"/>
            </a:endParaRPr>
          </a:p>
        </p:txBody>
      </p:sp>
      <p:sp>
        <p:nvSpPr>
          <p:cNvPr id="11" name="TextBox 20">
            <a:extLst>
              <a:ext uri="{FF2B5EF4-FFF2-40B4-BE49-F238E27FC236}">
                <a16:creationId xmlns:a16="http://schemas.microsoft.com/office/drawing/2014/main" id="{3C49AD88-8C0E-4878-9885-FA78DF608270}"/>
              </a:ext>
            </a:extLst>
          </p:cNvPr>
          <p:cNvSpPr txBox="1"/>
          <p:nvPr/>
        </p:nvSpPr>
        <p:spPr>
          <a:xfrm>
            <a:off x="1288143" y="2168493"/>
            <a:ext cx="6248400" cy="86177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a:latin typeface="#9Slide04 SFU Toledo Bold" panose="00000700000000000000" pitchFamily="2" charset="0"/>
              </a:rPr>
              <a:t> Đội A: viết phép nhân 2;      </a:t>
            </a:r>
          </a:p>
          <a:p>
            <a:pPr algn="ctr"/>
            <a:r>
              <a:rPr lang="en-US" sz="2800">
                <a:latin typeface="#9Slide04 SFU Toledo Bold" panose="00000700000000000000" pitchFamily="2" charset="0"/>
              </a:rPr>
              <a:t>Đội B: viết phép chia 2.</a:t>
            </a:r>
            <a:endParaRPr lang="en-US" sz="2800" dirty="0">
              <a:latin typeface="#9Slide04 SFU Toledo Bold" panose="00000700000000000000" pitchFamily="2" charset="0"/>
            </a:endParaRPr>
          </a:p>
        </p:txBody>
      </p:sp>
      <p:sp>
        <p:nvSpPr>
          <p:cNvPr id="12" name="TextBox 20">
            <a:extLst>
              <a:ext uri="{FF2B5EF4-FFF2-40B4-BE49-F238E27FC236}">
                <a16:creationId xmlns:a16="http://schemas.microsoft.com/office/drawing/2014/main" id="{2D4AB6ED-0F9A-4890-945B-E29C9F1E6C5D}"/>
              </a:ext>
            </a:extLst>
          </p:cNvPr>
          <p:cNvSpPr txBox="1"/>
          <p:nvPr/>
        </p:nvSpPr>
        <p:spPr>
          <a:xfrm>
            <a:off x="625020" y="3153378"/>
            <a:ext cx="8099880" cy="1292662"/>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a:latin typeface="#9Slide04 SFU Toledo Bold" panose="00000700000000000000" pitchFamily="2" charset="0"/>
              </a:rPr>
              <a:t> </a:t>
            </a:r>
            <a:r>
              <a:rPr lang="vi-VN" sz="2800">
                <a:latin typeface="#9Slide04 SFU Toledo Bold" panose="00000700000000000000" pitchFamily="2" charset="0"/>
              </a:rPr>
              <a:t>– Theo hiệu lệnh của GV, các em đội A kết với các em đội B tương ứng. Nhóm nào kết xong trước nhất đứng lên trước lớp </a:t>
            </a:r>
            <a:r>
              <a:rPr lang="en-US" sz="2800">
                <a:latin typeface="#9Slide04 SFU Toledo Bold" panose="00000700000000000000" pitchFamily="2" charset="0"/>
              </a:rPr>
              <a:t>nhóm đó </a:t>
            </a:r>
            <a:r>
              <a:rPr lang="vi-VN" sz="2800">
                <a:latin typeface="#9Slide04 SFU Toledo Bold" panose="00000700000000000000" pitchFamily="2" charset="0"/>
              </a:rPr>
              <a:t>thắng cuộc. </a:t>
            </a:r>
            <a:endParaRPr lang="en-US" sz="2800" dirty="0">
              <a:latin typeface="#9Slide04 SFU Toledo Bold" panose="00000700000000000000" pitchFamily="2" charset="0"/>
            </a:endParaRPr>
          </a:p>
        </p:txBody>
      </p:sp>
    </p:spTree>
    <p:extLst>
      <p:ext uri="{BB962C8B-B14F-4D97-AF65-F5344CB8AC3E}">
        <p14:creationId xmlns:p14="http://schemas.microsoft.com/office/powerpoint/2010/main" val="2771894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6125" t="12370" r="6172" b="30376"/>
          <a:stretch/>
        </p:blipFill>
        <p:spPr>
          <a:xfrm>
            <a:off x="1" y="0"/>
            <a:ext cx="9144000" cy="5143500"/>
          </a:xfrm>
          <a:prstGeom prst="rect">
            <a:avLst/>
          </a:prstGeom>
        </p:spPr>
      </p:pic>
      <p:sp>
        <p:nvSpPr>
          <p:cNvPr id="9" name="Rectangle: Rounded Corners 6">
            <a:extLst>
              <a:ext uri="{FF2B5EF4-FFF2-40B4-BE49-F238E27FC236}">
                <a16:creationId xmlns:a16="http://schemas.microsoft.com/office/drawing/2014/main" id="{82536A94-A1B1-475D-93E4-D10A87D11FCA}"/>
              </a:ext>
            </a:extLst>
          </p:cNvPr>
          <p:cNvSpPr/>
          <p:nvPr/>
        </p:nvSpPr>
        <p:spPr>
          <a:xfrm>
            <a:off x="419100" y="323849"/>
            <a:ext cx="8267700" cy="1472486"/>
          </a:xfrm>
          <a:prstGeom prst="roundRect">
            <a:avLst>
              <a:gd name="adj" fmla="val 10691"/>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Picture 26">
            <a:extLst>
              <a:ext uri="{FF2B5EF4-FFF2-40B4-BE49-F238E27FC236}">
                <a16:creationId xmlns:a16="http://schemas.microsoft.com/office/drawing/2014/main" id="{7FEE434B-2C15-4647-9E83-23040EFAB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562" y="1597779"/>
            <a:ext cx="1637960" cy="3673929"/>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2F231983-7E05-469E-B201-55102204B8B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800138" y="1857654"/>
            <a:ext cx="1336361" cy="3111215"/>
          </a:xfrm>
          <a:prstGeom prst="rect">
            <a:avLst/>
          </a:prstGeom>
        </p:spPr>
      </p:pic>
      <p:pic>
        <p:nvPicPr>
          <p:cNvPr id="35" name="Picture 14" descr="Fairy Tale Pink Sticker">
            <a:extLst>
              <a:ext uri="{FF2B5EF4-FFF2-40B4-BE49-F238E27FC236}">
                <a16:creationId xmlns:a16="http://schemas.microsoft.com/office/drawing/2014/main" id="{71EAF68F-BE21-46B1-8E7D-C3689ABA4DB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7228452">
            <a:off x="2155499" y="2490716"/>
            <a:ext cx="865007" cy="86500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74B9883A-1C95-473B-85B4-4BE50CCB9D4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874" b="96552" l="9483" r="89943">
                        <a14:foregroundMark x1="46264" y1="22126" x2="48276" y2="34770"/>
                        <a14:foregroundMark x1="63218" y1="5747" x2="76437" y2="17816"/>
                        <a14:foregroundMark x1="67816" y1="8333" x2="72414" y2="15805"/>
                        <a14:foregroundMark x1="62356" y1="5747" x2="64655" y2="9483"/>
                        <a14:foregroundMark x1="62356" y1="8333" x2="62356" y2="8333"/>
                        <a14:foregroundMark x1="62644" y1="9483" x2="62644" y2="9483"/>
                        <a14:foregroundMark x1="63793" y1="3161" x2="63793" y2="3161"/>
                        <a14:foregroundMark x1="70115" y1="31034" x2="69253" y2="34770"/>
                        <a14:foregroundMark x1="23563" y1="52299" x2="25862" y2="54885"/>
                        <a14:foregroundMark x1="23276" y1="48563" x2="29023" y2="54310"/>
                        <a14:foregroundMark x1="25000" y1="46552" x2="30747" y2="52874"/>
                        <a14:foregroundMark x1="72701" y1="33621" x2="74713" y2="34770"/>
                        <a14:foregroundMark x1="46264" y1="40805" x2="49425" y2="55460"/>
                        <a14:foregroundMark x1="47126" y1="44828" x2="49713" y2="52299"/>
                        <a14:foregroundMark x1="46552" y1="43391" x2="50287" y2="54023"/>
                        <a14:foregroundMark x1="50000" y1="89368" x2="50000" y2="93678"/>
                        <a14:foregroundMark x1="47989" y1="88218" x2="52011" y2="96552"/>
                        <a14:foregroundMark x1="53161" y1="96552" x2="53161" y2="96552"/>
                        <a14:foregroundMark x1="49138" y1="53736" x2="50575" y2="56322"/>
                        <a14:foregroundMark x1="48851" y1="43103" x2="49138" y2="50862"/>
                        <a14:foregroundMark x1="25862" y1="69828" x2="28161" y2="67241"/>
                        <a14:foregroundMark x1="27586" y1="62931" x2="31322" y2="66379"/>
                        <a14:foregroundMark x1="26724" y1="60920" x2="27011" y2="62356"/>
                        <a14:foregroundMark x1="50000" y1="21839" x2="52011" y2="29023"/>
                        <a14:foregroundMark x1="61782" y1="7471" x2="63793" y2="9770"/>
                        <a14:foregroundMark x1="62644" y1="10345" x2="63793" y2="10345"/>
                        <a14:foregroundMark x1="66667" y1="13793" x2="66667" y2="13793"/>
                        <a14:foregroundMark x1="63793" y1="2874" x2="63793" y2="2874"/>
                        <a14:foregroundMark x1="26724" y1="44540" x2="31322" y2="60632"/>
                        <a14:foregroundMark x1="23276" y1="54598" x2="25862" y2="56034"/>
                        <a14:foregroundMark x1="28161" y1="65805" x2="28161" y2="65805"/>
                      </a14:backgroundRemoval>
                    </a14:imgEffect>
                  </a14:imgLayer>
                </a14:imgProps>
              </a:ext>
              <a:ext uri="{28A0092B-C50C-407E-A947-70E740481C1C}">
                <a14:useLocalDpi xmlns:a14="http://schemas.microsoft.com/office/drawing/2010/main" val="0"/>
              </a:ext>
            </a:extLst>
          </a:blip>
          <a:stretch>
            <a:fillRect/>
          </a:stretch>
        </p:blipFill>
        <p:spPr>
          <a:xfrm>
            <a:off x="5223881" y="1434781"/>
            <a:ext cx="3956960" cy="3956960"/>
          </a:xfrm>
          <a:prstGeom prst="rect">
            <a:avLst/>
          </a:prstGeom>
        </p:spPr>
      </p:pic>
      <p:pic>
        <p:nvPicPr>
          <p:cNvPr id="16" name="Picture 15"/>
          <p:cNvPicPr>
            <a:picLocks noChangeAspect="1"/>
          </p:cNvPicPr>
          <p:nvPr/>
        </p:nvPicPr>
        <p:blipFill>
          <a:blip r:embed="rId9">
            <a:clrChange>
              <a:clrFrom>
                <a:srgbClr val="FFFFFF"/>
              </a:clrFrom>
              <a:clrTo>
                <a:srgbClr val="FFFFFF">
                  <a:alpha val="0"/>
                </a:srgbClr>
              </a:clrTo>
            </a:clrChange>
          </a:blip>
          <a:stretch>
            <a:fillRect/>
          </a:stretch>
        </p:blipFill>
        <p:spPr>
          <a:xfrm>
            <a:off x="-103680" y="4303241"/>
            <a:ext cx="9143999" cy="2812382"/>
          </a:xfrm>
          <a:prstGeom prst="rect">
            <a:avLst/>
          </a:prstGeom>
        </p:spPr>
      </p:pic>
      <p:sp>
        <p:nvSpPr>
          <p:cNvPr id="2" name="TextBox 1">
            <a:extLst>
              <a:ext uri="{FF2B5EF4-FFF2-40B4-BE49-F238E27FC236}">
                <a16:creationId xmlns:a16="http://schemas.microsoft.com/office/drawing/2014/main" id="{B11E6874-3F97-4D98-AC96-2CEFB31108DA}"/>
              </a:ext>
            </a:extLst>
          </p:cNvPr>
          <p:cNvSpPr txBox="1"/>
          <p:nvPr/>
        </p:nvSpPr>
        <p:spPr>
          <a:xfrm>
            <a:off x="565752" y="385168"/>
            <a:ext cx="7968647" cy="1384995"/>
          </a:xfrm>
          <a:prstGeom prst="rect">
            <a:avLst/>
          </a:prstGeom>
          <a:noFill/>
        </p:spPr>
        <p:txBody>
          <a:bodyPr wrap="square" rtlCol="0">
            <a:spAutoFit/>
          </a:bodyPr>
          <a:lstStyle/>
          <a:p>
            <a:pPr algn="just"/>
            <a:r>
              <a:rPr lang="en-US" sz="2800">
                <a:solidFill>
                  <a:srgbClr val="FFFF00"/>
                </a:solidFill>
              </a:rPr>
              <a:t>Các em giỏi quá, giờ hãy cùng xem ảo thuật với các bác nhé! Bác có 1 bàn tay ma thuật, có thể che đi bất kì thứ gì, các em hãy cùng khám phá nhé!</a:t>
            </a:r>
          </a:p>
        </p:txBody>
      </p:sp>
    </p:spTree>
    <p:extLst>
      <p:ext uri="{BB962C8B-B14F-4D97-AF65-F5344CB8AC3E}">
        <p14:creationId xmlns:p14="http://schemas.microsoft.com/office/powerpoint/2010/main" val="4052388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6" dur="1000" fill="hold"/>
                                        <p:tgtEl>
                                          <p:spTgt spid="16"/>
                                        </p:tgtEl>
                                        <p:attrNameLst>
                                          <p:attrName>ppt_x</p:attrName>
                                          <p:attrName>ppt_y</p:attrName>
                                        </p:attrNameLst>
                                      </p:cBhvr>
                                      <p:rCtr x="182" y="-1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6CBCF8-2CE8-481A-95D2-4D44E0012647}"/>
              </a:ext>
            </a:extLst>
          </p:cNvPr>
          <p:cNvGrpSpPr/>
          <p:nvPr/>
        </p:nvGrpSpPr>
        <p:grpSpPr>
          <a:xfrm>
            <a:off x="-454593" y="-313135"/>
            <a:ext cx="9613107" cy="5769769"/>
            <a:chOff x="-338137" y="-249556"/>
            <a:chExt cx="9613107" cy="5769769"/>
          </a:xfrm>
        </p:grpSpPr>
        <p:grpSp>
          <p:nvGrpSpPr>
            <p:cNvPr id="63" name="组合 62"/>
            <p:cNvGrpSpPr/>
            <p:nvPr/>
          </p:nvGrpSpPr>
          <p:grpSpPr>
            <a:xfrm>
              <a:off x="-953" y="-36195"/>
              <a:ext cx="9153525" cy="5306378"/>
              <a:chOff x="-2" y="-76"/>
              <a:chExt cx="19220" cy="11142"/>
            </a:xfrm>
          </p:grpSpPr>
          <p:grpSp>
            <p:nvGrpSpPr>
              <p:cNvPr id="48" name="组合 47"/>
              <p:cNvGrpSpPr/>
              <p:nvPr/>
            </p:nvGrpSpPr>
            <p:grpSpPr>
              <a:xfrm rot="5400000">
                <a:off x="4736" y="-3915"/>
                <a:ext cx="9744" cy="19220"/>
                <a:chOff x="4789" y="266"/>
                <a:chExt cx="9744" cy="11143"/>
              </a:xfrm>
            </p:grpSpPr>
            <p:cxnSp>
              <p:nvCxnSpPr>
                <p:cNvPr id="52" name="直接连接符 51"/>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499" y="-76"/>
                <a:ext cx="18096" cy="11142"/>
                <a:chOff x="613" y="266"/>
                <a:chExt cx="18096" cy="11142"/>
              </a:xfrm>
            </p:grpSpPr>
            <p:cxnSp>
              <p:nvCxnSpPr>
                <p:cNvPr id="24" name="直接连接符 23"/>
                <p:cNvCxnSpPr/>
                <p:nvPr/>
              </p:nvCxnSpPr>
              <p:spPr>
                <a:xfrm>
                  <a:off x="61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200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39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592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731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870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75" name="图片 75" descr="书本">
              <a:extLst>
                <a:ext uri="{FF2B5EF4-FFF2-40B4-BE49-F238E27FC236}">
                  <a16:creationId xmlns:a16="http://schemas.microsoft.com/office/drawing/2014/main" id="{59EB840F-82D0-4762-AFA4-6B60A5194851}"/>
                </a:ext>
              </a:extLst>
            </p:cNvPr>
            <p:cNvPicPr>
              <a:picLocks noChangeAspect="1"/>
            </p:cNvPicPr>
            <p:nvPr/>
          </p:nvPicPr>
          <p:blipFill>
            <a:blip r:embed="rId5"/>
            <a:stretch>
              <a:fillRect/>
            </a:stretch>
          </p:blipFill>
          <p:spPr>
            <a:xfrm>
              <a:off x="7724299" y="3870007"/>
              <a:ext cx="1454944" cy="1454944"/>
            </a:xfrm>
            <a:prstGeom prst="rect">
              <a:avLst/>
            </a:prstGeom>
          </p:spPr>
        </p:pic>
        <p:grpSp>
          <p:nvGrpSpPr>
            <p:cNvPr id="8" name="组合 7"/>
            <p:cNvGrpSpPr/>
            <p:nvPr/>
          </p:nvGrpSpPr>
          <p:grpSpPr>
            <a:xfrm>
              <a:off x="-338137" y="-249556"/>
              <a:ext cx="9613107" cy="5769769"/>
              <a:chOff x="-710" y="-524"/>
              <a:chExt cx="20185" cy="12115"/>
            </a:xfrm>
          </p:grpSpPr>
          <p:grpSp>
            <p:nvGrpSpPr>
              <p:cNvPr id="42" name="组合 41"/>
              <p:cNvGrpSpPr/>
              <p:nvPr/>
            </p:nvGrpSpPr>
            <p:grpSpPr>
              <a:xfrm>
                <a:off x="-710" y="-524"/>
                <a:ext cx="20185" cy="12115"/>
                <a:chOff x="-710" y="-524"/>
                <a:chExt cx="20185" cy="12115"/>
              </a:xfrm>
            </p:grpSpPr>
            <p:pic>
              <p:nvPicPr>
                <p:cNvPr id="13" name="图片 12" descr="笔"/>
                <p:cNvPicPr>
                  <a:picLocks noChangeAspect="1"/>
                </p:cNvPicPr>
                <p:nvPr>
                  <p:custDataLst>
                    <p:tags r:id="rId1"/>
                  </p:custDataLst>
                </p:nvPr>
              </p:nvPicPr>
              <p:blipFill>
                <a:blip r:embed="rId6"/>
                <a:stretch>
                  <a:fillRect/>
                </a:stretch>
              </p:blipFill>
              <p:spPr>
                <a:xfrm>
                  <a:off x="15566" y="-485"/>
                  <a:ext cx="3909" cy="3909"/>
                </a:xfrm>
                <a:prstGeom prst="rect">
                  <a:avLst/>
                </a:prstGeom>
              </p:spPr>
            </p:pic>
            <p:pic>
              <p:nvPicPr>
                <p:cNvPr id="76" name="图片 75" descr="书本"/>
                <p:cNvPicPr>
                  <a:picLocks noChangeAspect="1"/>
                </p:cNvPicPr>
                <p:nvPr/>
              </p:nvPicPr>
              <p:blipFill>
                <a:blip r:embed="rId5"/>
                <a:stretch>
                  <a:fillRect/>
                </a:stretch>
              </p:blipFill>
              <p:spPr>
                <a:xfrm>
                  <a:off x="-655" y="-524"/>
                  <a:ext cx="3055" cy="3055"/>
                </a:xfrm>
                <a:prstGeom prst="rect">
                  <a:avLst/>
                </a:prstGeom>
              </p:spPr>
            </p:pic>
            <p:pic>
              <p:nvPicPr>
                <p:cNvPr id="40" name="图片 39" descr="纸张"/>
                <p:cNvPicPr>
                  <a:picLocks noChangeAspect="1"/>
                </p:cNvPicPr>
                <p:nvPr/>
              </p:nvPicPr>
              <p:blipFill>
                <a:blip r:embed="rId7"/>
                <a:stretch>
                  <a:fillRect/>
                </a:stretch>
              </p:blipFill>
              <p:spPr>
                <a:xfrm>
                  <a:off x="9355" y="7395"/>
                  <a:ext cx="3672" cy="3672"/>
                </a:xfrm>
                <a:prstGeom prst="rect">
                  <a:avLst/>
                </a:prstGeom>
              </p:spPr>
            </p:pic>
            <p:pic>
              <p:nvPicPr>
                <p:cNvPr id="78" name="图片 12" descr="笔">
                  <a:extLst>
                    <a:ext uri="{FF2B5EF4-FFF2-40B4-BE49-F238E27FC236}">
                      <a16:creationId xmlns:a16="http://schemas.microsoft.com/office/drawing/2014/main" id="{A0AD79FE-BE13-4779-A6CD-C3ACBAA22760}"/>
                    </a:ext>
                  </a:extLst>
                </p:cNvPr>
                <p:cNvPicPr>
                  <a:picLocks noChangeAspect="1"/>
                </p:cNvPicPr>
                <p:nvPr>
                  <p:custDataLst>
                    <p:tags r:id="rId2"/>
                  </p:custDataLst>
                </p:nvPr>
              </p:nvPicPr>
              <p:blipFill>
                <a:blip r:embed="rId6"/>
                <a:stretch>
                  <a:fillRect/>
                </a:stretch>
              </p:blipFill>
              <p:spPr>
                <a:xfrm rot="10595716">
                  <a:off x="-710" y="7682"/>
                  <a:ext cx="3909" cy="3909"/>
                </a:xfrm>
                <a:prstGeom prst="rect">
                  <a:avLst/>
                </a:prstGeom>
              </p:spPr>
            </p:pic>
          </p:grpSp>
          <p:sp>
            <p:nvSpPr>
              <p:cNvPr id="6" name="圆角矩形 5"/>
              <p:cNvSpPr/>
              <p:nvPr/>
            </p:nvSpPr>
            <p:spPr>
              <a:xfrm flipH="1">
                <a:off x="907" y="803"/>
                <a:ext cx="17632" cy="9441"/>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latin typeface="字魂105号-简雅黑"/>
                </a:endParaRPr>
              </a:p>
            </p:txBody>
          </p:sp>
        </p:grpSp>
      </p:grpSp>
      <p:pic>
        <p:nvPicPr>
          <p:cNvPr id="80" name="Picture 79">
            <a:extLst>
              <a:ext uri="{FF2B5EF4-FFF2-40B4-BE49-F238E27FC236}">
                <a16:creationId xmlns:a16="http://schemas.microsoft.com/office/drawing/2014/main" id="{F0506AA8-C6B3-4D94-873A-B6B75F2D58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78139" y="929694"/>
            <a:ext cx="2538875" cy="1234861"/>
          </a:xfrm>
          <a:prstGeom prst="rect">
            <a:avLst/>
          </a:prstGeom>
        </p:spPr>
      </p:pic>
      <p:pic>
        <p:nvPicPr>
          <p:cNvPr id="81" name="Picture 80">
            <a:extLst>
              <a:ext uri="{FF2B5EF4-FFF2-40B4-BE49-F238E27FC236}">
                <a16:creationId xmlns:a16="http://schemas.microsoft.com/office/drawing/2014/main" id="{274215C6-6410-495D-AE1B-649E871AE5D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1976" y="1516976"/>
            <a:ext cx="2340043" cy="647852"/>
          </a:xfrm>
          <a:prstGeom prst="rect">
            <a:avLst/>
          </a:prstGeom>
        </p:spPr>
      </p:pic>
      <p:pic>
        <p:nvPicPr>
          <p:cNvPr id="82" name="Picture 81">
            <a:extLst>
              <a:ext uri="{FF2B5EF4-FFF2-40B4-BE49-F238E27FC236}">
                <a16:creationId xmlns:a16="http://schemas.microsoft.com/office/drawing/2014/main" id="{8E2D7ECB-6FCC-4470-8A2A-A6BD4907BC5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36075" y="605768"/>
            <a:ext cx="2340043" cy="647852"/>
          </a:xfrm>
          <a:prstGeom prst="rect">
            <a:avLst/>
          </a:prstGeom>
        </p:spPr>
      </p:pic>
      <p:pic>
        <p:nvPicPr>
          <p:cNvPr id="83" name="Picture 82">
            <a:extLst>
              <a:ext uri="{FF2B5EF4-FFF2-40B4-BE49-F238E27FC236}">
                <a16:creationId xmlns:a16="http://schemas.microsoft.com/office/drawing/2014/main" id="{DEC33B26-5FF2-42A6-AB70-9984D3D6F45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65543" y="2197465"/>
            <a:ext cx="2340043" cy="647852"/>
          </a:xfrm>
          <a:prstGeom prst="rect">
            <a:avLst/>
          </a:prstGeom>
        </p:spPr>
      </p:pic>
      <p:pic>
        <p:nvPicPr>
          <p:cNvPr id="84" name="Picture 83">
            <a:extLst>
              <a:ext uri="{FF2B5EF4-FFF2-40B4-BE49-F238E27FC236}">
                <a16:creationId xmlns:a16="http://schemas.microsoft.com/office/drawing/2014/main" id="{4262AE0A-E2F7-4BAE-8492-46A291C0580A}"/>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6404" b="91754" l="10000" r="90000">
                        <a14:foregroundMark x1="36000" y1="6491" x2="56333" y2="7632"/>
                        <a14:foregroundMark x1="51778" y1="63509" x2="53222" y2="70000"/>
                        <a14:foregroundMark x1="48556" y1="52807" x2="49556" y2="60702"/>
                        <a14:foregroundMark x1="46778" y1="56754" x2="48889" y2="64912"/>
                        <a14:foregroundMark x1="43111" y1="55351" x2="45333" y2="62632"/>
                        <a14:foregroundMark x1="51000" y1="53596" x2="52778" y2="57544"/>
                        <a14:foregroundMark x1="52444" y1="57544" x2="52111" y2="59298"/>
                        <a14:foregroundMark x1="39556" y1="90877" x2="39556" y2="90877"/>
                        <a14:foregroundMark x1="57111" y1="91754" x2="57111" y2="91754"/>
                      </a14:backgroundRemoval>
                    </a14:imgEffect>
                  </a14:imgLayer>
                </a14:imgProps>
              </a:ext>
              <a:ext uri="{28A0092B-C50C-407E-A947-70E740481C1C}">
                <a14:useLocalDpi xmlns:a14="http://schemas.microsoft.com/office/drawing/2010/main" val="0"/>
              </a:ext>
            </a:extLst>
          </a:blip>
          <a:stretch>
            <a:fillRect/>
          </a:stretch>
        </p:blipFill>
        <p:spPr>
          <a:xfrm>
            <a:off x="5711153" y="2176330"/>
            <a:ext cx="2378151" cy="3012325"/>
          </a:xfrm>
          <a:prstGeom prst="rect">
            <a:avLst/>
          </a:prstGeom>
        </p:spPr>
      </p:pic>
      <p:pic>
        <p:nvPicPr>
          <p:cNvPr id="85" name="Picture 84">
            <a:extLst>
              <a:ext uri="{FF2B5EF4-FFF2-40B4-BE49-F238E27FC236}">
                <a16:creationId xmlns:a16="http://schemas.microsoft.com/office/drawing/2014/main" id="{58E1F30F-C217-4AEB-9322-EC1EB88BB46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733800" y="459107"/>
            <a:ext cx="619352" cy="743520"/>
          </a:xfrm>
          <a:prstGeom prst="rect">
            <a:avLst/>
          </a:prstGeom>
        </p:spPr>
      </p:pic>
      <p:pic>
        <p:nvPicPr>
          <p:cNvPr id="86" name="Picture 85">
            <a:extLst>
              <a:ext uri="{FF2B5EF4-FFF2-40B4-BE49-F238E27FC236}">
                <a16:creationId xmlns:a16="http://schemas.microsoft.com/office/drawing/2014/main" id="{37F566CB-F41C-4ED6-AF70-1F284C74DAF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28468" y="1202627"/>
            <a:ext cx="853046" cy="463487"/>
          </a:xfrm>
          <a:prstGeom prst="rect">
            <a:avLst/>
          </a:prstGeom>
        </p:spPr>
      </p:pic>
      <p:pic>
        <p:nvPicPr>
          <p:cNvPr id="87" name="Picture 86">
            <a:extLst>
              <a:ext uri="{FF2B5EF4-FFF2-40B4-BE49-F238E27FC236}">
                <a16:creationId xmlns:a16="http://schemas.microsoft.com/office/drawing/2014/main" id="{6FAB3AF4-9685-431C-8C27-910449B87E2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25888" y="2043149"/>
            <a:ext cx="619352" cy="743520"/>
          </a:xfrm>
          <a:prstGeom prst="rect">
            <a:avLst/>
          </a:prstGeom>
        </p:spPr>
      </p:pic>
      <p:pic>
        <p:nvPicPr>
          <p:cNvPr id="88" name="Picture 87">
            <a:extLst>
              <a:ext uri="{FF2B5EF4-FFF2-40B4-BE49-F238E27FC236}">
                <a16:creationId xmlns:a16="http://schemas.microsoft.com/office/drawing/2014/main" id="{B2731F40-BDC9-43B7-9A54-AD0B0ECB931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3206625">
            <a:off x="2713338" y="2084406"/>
            <a:ext cx="853046" cy="463487"/>
          </a:xfrm>
          <a:prstGeom prst="rect">
            <a:avLst/>
          </a:prstGeom>
        </p:spPr>
      </p:pic>
      <p:pic>
        <p:nvPicPr>
          <p:cNvPr id="89" name="Picture 88">
            <a:extLst>
              <a:ext uri="{FF2B5EF4-FFF2-40B4-BE49-F238E27FC236}">
                <a16:creationId xmlns:a16="http://schemas.microsoft.com/office/drawing/2014/main" id="{69E58278-B26F-4ECB-966F-CC3AB0FE739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7028966">
            <a:off x="4268543" y="1459310"/>
            <a:ext cx="853046" cy="463487"/>
          </a:xfrm>
          <a:prstGeom prst="rect">
            <a:avLst/>
          </a:prstGeom>
        </p:spPr>
      </p:pic>
    </p:spTree>
    <p:extLst>
      <p:ext uri="{BB962C8B-B14F-4D97-AF65-F5344CB8AC3E}">
        <p14:creationId xmlns:p14="http://schemas.microsoft.com/office/powerpoint/2010/main" val="3566765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randombar(horizontal)">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1000"/>
                                        <p:tgtEl>
                                          <p:spTgt spid="80"/>
                                        </p:tgtEl>
                                      </p:cBhvr>
                                    </p:animEffect>
                                    <p:anim calcmode="lin" valueType="num">
                                      <p:cBhvr>
                                        <p:cTn id="13" dur="1000" fill="hold"/>
                                        <p:tgtEl>
                                          <p:spTgt spid="80"/>
                                        </p:tgtEl>
                                        <p:attrNameLst>
                                          <p:attrName>ppt_x</p:attrName>
                                        </p:attrNameLst>
                                      </p:cBhvr>
                                      <p:tavLst>
                                        <p:tav tm="0">
                                          <p:val>
                                            <p:strVal val="#ppt_x"/>
                                          </p:val>
                                        </p:tav>
                                        <p:tav tm="100000">
                                          <p:val>
                                            <p:strVal val="#ppt_x"/>
                                          </p:val>
                                        </p:tav>
                                      </p:tavLst>
                                    </p:anim>
                                    <p:anim calcmode="lin" valueType="num">
                                      <p:cBhvr>
                                        <p:cTn id="14"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mph" presetSubtype="0" repeatCount="10000" fill="hold" nodeType="clickEffect">
                                  <p:stCondLst>
                                    <p:cond delay="0"/>
                                  </p:stCondLst>
                                  <p:childTnLst>
                                    <p:animEffect transition="out" filter="fade">
                                      <p:cBhvr>
                                        <p:cTn id="18" dur="500" tmFilter="0, 0; .2, .5; .8, .5; 1, 0"/>
                                        <p:tgtEl>
                                          <p:spTgt spid="81"/>
                                        </p:tgtEl>
                                      </p:cBhvr>
                                    </p:animEffect>
                                    <p:animScale>
                                      <p:cBhvr>
                                        <p:cTn id="19" dur="250" autoRev="1" fill="hold"/>
                                        <p:tgtEl>
                                          <p:spTgt spid="81"/>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nodeType="clickEffect">
                                  <p:stCondLst>
                                    <p:cond delay="0"/>
                                  </p:stCondLst>
                                  <p:childTnLst>
                                    <p:anim calcmode="lin" valueType="num">
                                      <p:cBhvr>
                                        <p:cTn id="23" dur="500"/>
                                        <p:tgtEl>
                                          <p:spTgt spid="85"/>
                                        </p:tgtEl>
                                        <p:attrNameLst>
                                          <p:attrName>ppt_w</p:attrName>
                                        </p:attrNameLst>
                                      </p:cBhvr>
                                      <p:tavLst>
                                        <p:tav tm="0">
                                          <p:val>
                                            <p:strVal val="ppt_w"/>
                                          </p:val>
                                        </p:tav>
                                        <p:tav tm="100000">
                                          <p:val>
                                            <p:fltVal val="0"/>
                                          </p:val>
                                        </p:tav>
                                      </p:tavLst>
                                    </p:anim>
                                    <p:anim calcmode="lin" valueType="num">
                                      <p:cBhvr>
                                        <p:cTn id="24" dur="500"/>
                                        <p:tgtEl>
                                          <p:spTgt spid="85"/>
                                        </p:tgtEl>
                                        <p:attrNameLst>
                                          <p:attrName>ppt_h</p:attrName>
                                        </p:attrNameLst>
                                      </p:cBhvr>
                                      <p:tavLst>
                                        <p:tav tm="0">
                                          <p:val>
                                            <p:strVal val="ppt_h"/>
                                          </p:val>
                                        </p:tav>
                                        <p:tav tm="100000">
                                          <p:val>
                                            <p:fltVal val="0"/>
                                          </p:val>
                                        </p:tav>
                                      </p:tavLst>
                                    </p:anim>
                                    <p:animEffect transition="out" filter="fade">
                                      <p:cBhvr>
                                        <p:cTn id="25" dur="500"/>
                                        <p:tgtEl>
                                          <p:spTgt spid="85"/>
                                        </p:tgtEl>
                                      </p:cBhvr>
                                    </p:animEffect>
                                    <p:set>
                                      <p:cBhvr>
                                        <p:cTn id="26" dur="1" fill="hold">
                                          <p:stCondLst>
                                            <p:cond delay="499"/>
                                          </p:stCondLst>
                                        </p:cTn>
                                        <p:tgtEl>
                                          <p:spTgt spid="8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86"/>
                                        </p:tgtEl>
                                        <p:attrNameLst>
                                          <p:attrName>style.visibility</p:attrName>
                                        </p:attrNameLst>
                                      </p:cBhvr>
                                      <p:to>
                                        <p:strVal val="visible"/>
                                      </p:to>
                                    </p:set>
                                    <p:animEffect transition="in" filter="randombar(horizontal)">
                                      <p:cBhvr>
                                        <p:cTn id="31" dur="500"/>
                                        <p:tgtEl>
                                          <p:spTgt spid="8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87"/>
                                        </p:tgtEl>
                                        <p:attrNameLst>
                                          <p:attrName>style.visibility</p:attrName>
                                        </p:attrNameLst>
                                      </p:cBhvr>
                                      <p:to>
                                        <p:strVal val="visible"/>
                                      </p:to>
                                    </p:set>
                                    <p:animEffect transition="in" filter="randombar(horizontal)">
                                      <p:cBhvr>
                                        <p:cTn id="36" dur="500"/>
                                        <p:tgtEl>
                                          <p:spTgt spid="8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xit" presetSubtype="32" fill="hold" nodeType="clickEffect">
                                  <p:stCondLst>
                                    <p:cond delay="0"/>
                                  </p:stCondLst>
                                  <p:childTnLst>
                                    <p:anim calcmode="lin" valueType="num">
                                      <p:cBhvr>
                                        <p:cTn id="40" dur="500"/>
                                        <p:tgtEl>
                                          <p:spTgt spid="87"/>
                                        </p:tgtEl>
                                        <p:attrNameLst>
                                          <p:attrName>ppt_w</p:attrName>
                                        </p:attrNameLst>
                                      </p:cBhvr>
                                      <p:tavLst>
                                        <p:tav tm="0">
                                          <p:val>
                                            <p:strVal val="ppt_w"/>
                                          </p:val>
                                        </p:tav>
                                        <p:tav tm="100000">
                                          <p:val>
                                            <p:fltVal val="0"/>
                                          </p:val>
                                        </p:tav>
                                      </p:tavLst>
                                    </p:anim>
                                    <p:anim calcmode="lin" valueType="num">
                                      <p:cBhvr>
                                        <p:cTn id="41" dur="500"/>
                                        <p:tgtEl>
                                          <p:spTgt spid="87"/>
                                        </p:tgtEl>
                                        <p:attrNameLst>
                                          <p:attrName>ppt_h</p:attrName>
                                        </p:attrNameLst>
                                      </p:cBhvr>
                                      <p:tavLst>
                                        <p:tav tm="0">
                                          <p:val>
                                            <p:strVal val="ppt_h"/>
                                          </p:val>
                                        </p:tav>
                                        <p:tav tm="100000">
                                          <p:val>
                                            <p:fltVal val="0"/>
                                          </p:val>
                                        </p:tav>
                                      </p:tavLst>
                                    </p:anim>
                                    <p:animEffect transition="out" filter="fade">
                                      <p:cBhvr>
                                        <p:cTn id="42" dur="500"/>
                                        <p:tgtEl>
                                          <p:spTgt spid="87"/>
                                        </p:tgtEl>
                                      </p:cBhvr>
                                    </p:animEffect>
                                    <p:set>
                                      <p:cBhvr>
                                        <p:cTn id="43" dur="1" fill="hold">
                                          <p:stCondLst>
                                            <p:cond delay="499"/>
                                          </p:stCondLst>
                                        </p:cTn>
                                        <p:tgtEl>
                                          <p:spTgt spid="8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88"/>
                                        </p:tgtEl>
                                        <p:attrNameLst>
                                          <p:attrName>style.visibility</p:attrName>
                                        </p:attrNameLst>
                                      </p:cBhvr>
                                      <p:to>
                                        <p:strVal val="visible"/>
                                      </p:to>
                                    </p:set>
                                    <p:animEffect transition="in" filter="randombar(horizontal)">
                                      <p:cBhvr>
                                        <p:cTn id="48" dur="500"/>
                                        <p:tgtEl>
                                          <p:spTgt spid="88"/>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89"/>
                                        </p:tgtEl>
                                        <p:attrNameLst>
                                          <p:attrName>style.visibility</p:attrName>
                                        </p:attrNameLst>
                                      </p:cBhvr>
                                      <p:to>
                                        <p:strVal val="visible"/>
                                      </p:to>
                                    </p:set>
                                    <p:animEffect transition="in" filter="randombar(horizontal)">
                                      <p:cBhvr>
                                        <p:cTn id="53"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6125" t="12370" r="6172" b="30376"/>
          <a:stretch/>
        </p:blipFill>
        <p:spPr>
          <a:xfrm>
            <a:off x="1" y="0"/>
            <a:ext cx="9144000" cy="5143500"/>
          </a:xfrm>
          <a:prstGeom prst="rect">
            <a:avLst/>
          </a:prstGeom>
        </p:spPr>
      </p:pic>
      <p:sp>
        <p:nvSpPr>
          <p:cNvPr id="9" name="Rectangle: Rounded Corners 6">
            <a:extLst>
              <a:ext uri="{FF2B5EF4-FFF2-40B4-BE49-F238E27FC236}">
                <a16:creationId xmlns:a16="http://schemas.microsoft.com/office/drawing/2014/main" id="{82536A94-A1B1-475D-93E4-D10A87D11FCA}"/>
              </a:ext>
            </a:extLst>
          </p:cNvPr>
          <p:cNvSpPr/>
          <p:nvPr/>
        </p:nvSpPr>
        <p:spPr>
          <a:xfrm>
            <a:off x="419100" y="323848"/>
            <a:ext cx="8267700" cy="1877201"/>
          </a:xfrm>
          <a:prstGeom prst="roundRect">
            <a:avLst>
              <a:gd name="adj" fmla="val 10691"/>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Picture 26">
            <a:extLst>
              <a:ext uri="{FF2B5EF4-FFF2-40B4-BE49-F238E27FC236}">
                <a16:creationId xmlns:a16="http://schemas.microsoft.com/office/drawing/2014/main" id="{7FEE434B-2C15-4647-9E83-23040EFAB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562" y="1597779"/>
            <a:ext cx="1637960" cy="3673929"/>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2F231983-7E05-469E-B201-55102204B8B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800138" y="1857654"/>
            <a:ext cx="1336361" cy="3111215"/>
          </a:xfrm>
          <a:prstGeom prst="rect">
            <a:avLst/>
          </a:prstGeom>
        </p:spPr>
      </p:pic>
      <p:pic>
        <p:nvPicPr>
          <p:cNvPr id="35" name="Picture 14" descr="Fairy Tale Pink Sticker">
            <a:extLst>
              <a:ext uri="{FF2B5EF4-FFF2-40B4-BE49-F238E27FC236}">
                <a16:creationId xmlns:a16="http://schemas.microsoft.com/office/drawing/2014/main" id="{71EAF68F-BE21-46B1-8E7D-C3689ABA4DB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7228452">
            <a:off x="2155499" y="2490716"/>
            <a:ext cx="865007" cy="86500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74B9883A-1C95-473B-85B4-4BE50CCB9D4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874" b="96552" l="9483" r="89943">
                        <a14:foregroundMark x1="46264" y1="22126" x2="48276" y2="34770"/>
                        <a14:foregroundMark x1="63218" y1="5747" x2="76437" y2="17816"/>
                        <a14:foregroundMark x1="67816" y1="8333" x2="72414" y2="15805"/>
                        <a14:foregroundMark x1="62356" y1="5747" x2="64655" y2="9483"/>
                        <a14:foregroundMark x1="62356" y1="8333" x2="62356" y2="8333"/>
                        <a14:foregroundMark x1="62644" y1="9483" x2="62644" y2="9483"/>
                        <a14:foregroundMark x1="63793" y1="3161" x2="63793" y2="3161"/>
                        <a14:foregroundMark x1="70115" y1="31034" x2="69253" y2="34770"/>
                        <a14:foregroundMark x1="23563" y1="52299" x2="25862" y2="54885"/>
                        <a14:foregroundMark x1="23276" y1="48563" x2="29023" y2="54310"/>
                        <a14:foregroundMark x1="25000" y1="46552" x2="30747" y2="52874"/>
                        <a14:foregroundMark x1="72701" y1="33621" x2="74713" y2="34770"/>
                        <a14:foregroundMark x1="46264" y1="40805" x2="49425" y2="55460"/>
                        <a14:foregroundMark x1="47126" y1="44828" x2="49713" y2="52299"/>
                        <a14:foregroundMark x1="46552" y1="43391" x2="50287" y2="54023"/>
                        <a14:foregroundMark x1="50000" y1="89368" x2="50000" y2="93678"/>
                        <a14:foregroundMark x1="47989" y1="88218" x2="52011" y2="96552"/>
                        <a14:foregroundMark x1="53161" y1="96552" x2="53161" y2="96552"/>
                        <a14:foregroundMark x1="49138" y1="53736" x2="50575" y2="56322"/>
                        <a14:foregroundMark x1="48851" y1="43103" x2="49138" y2="50862"/>
                        <a14:foregroundMark x1="25862" y1="69828" x2="28161" y2="67241"/>
                        <a14:foregroundMark x1="27586" y1="62931" x2="31322" y2="66379"/>
                        <a14:foregroundMark x1="26724" y1="60920" x2="27011" y2="62356"/>
                        <a14:foregroundMark x1="50000" y1="21839" x2="52011" y2="29023"/>
                        <a14:foregroundMark x1="61782" y1="7471" x2="63793" y2="9770"/>
                        <a14:foregroundMark x1="62644" y1="10345" x2="63793" y2="10345"/>
                        <a14:foregroundMark x1="66667" y1="13793" x2="66667" y2="13793"/>
                        <a14:foregroundMark x1="63793" y1="2874" x2="63793" y2="2874"/>
                        <a14:foregroundMark x1="26724" y1="44540" x2="31322" y2="60632"/>
                        <a14:foregroundMark x1="23276" y1="54598" x2="25862" y2="56034"/>
                        <a14:foregroundMark x1="28161" y1="65805" x2="28161" y2="65805"/>
                      </a14:backgroundRemoval>
                    </a14:imgEffect>
                  </a14:imgLayer>
                </a14:imgProps>
              </a:ext>
              <a:ext uri="{28A0092B-C50C-407E-A947-70E740481C1C}">
                <a14:useLocalDpi xmlns:a14="http://schemas.microsoft.com/office/drawing/2010/main" val="0"/>
              </a:ext>
            </a:extLst>
          </a:blip>
          <a:stretch>
            <a:fillRect/>
          </a:stretch>
        </p:blipFill>
        <p:spPr>
          <a:xfrm>
            <a:off x="5223881" y="1434781"/>
            <a:ext cx="3956960" cy="3956960"/>
          </a:xfrm>
          <a:prstGeom prst="rect">
            <a:avLst/>
          </a:prstGeom>
        </p:spPr>
      </p:pic>
      <p:pic>
        <p:nvPicPr>
          <p:cNvPr id="16" name="Picture 15"/>
          <p:cNvPicPr>
            <a:picLocks noChangeAspect="1"/>
          </p:cNvPicPr>
          <p:nvPr/>
        </p:nvPicPr>
        <p:blipFill>
          <a:blip r:embed="rId9">
            <a:clrChange>
              <a:clrFrom>
                <a:srgbClr val="FFFFFF"/>
              </a:clrFrom>
              <a:clrTo>
                <a:srgbClr val="FFFFFF">
                  <a:alpha val="0"/>
                </a:srgbClr>
              </a:clrTo>
            </a:clrChange>
          </a:blip>
          <a:stretch>
            <a:fillRect/>
          </a:stretch>
        </p:blipFill>
        <p:spPr>
          <a:xfrm>
            <a:off x="-103680" y="4303241"/>
            <a:ext cx="9143999" cy="2812382"/>
          </a:xfrm>
          <a:prstGeom prst="rect">
            <a:avLst/>
          </a:prstGeom>
        </p:spPr>
      </p:pic>
      <p:sp>
        <p:nvSpPr>
          <p:cNvPr id="2" name="TextBox 1">
            <a:extLst>
              <a:ext uri="{FF2B5EF4-FFF2-40B4-BE49-F238E27FC236}">
                <a16:creationId xmlns:a16="http://schemas.microsoft.com/office/drawing/2014/main" id="{B11E6874-3F97-4D98-AC96-2CEFB31108DA}"/>
              </a:ext>
            </a:extLst>
          </p:cNvPr>
          <p:cNvSpPr txBox="1"/>
          <p:nvPr/>
        </p:nvSpPr>
        <p:spPr>
          <a:xfrm>
            <a:off x="565752" y="385168"/>
            <a:ext cx="7968647" cy="1815882"/>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2800">
                <a:solidFill>
                  <a:srgbClr val="FFFF00"/>
                </a:solidFill>
                <a:latin typeface="Calibri"/>
              </a:rPr>
              <a:t>Vừa rồi các em đã biết mối liên quan giữa phép nhân và phép chia. Vậy để tìm số bị chia và tìm số chia trong một phép chia thì ta làm thế nào?Cùng tìm hiểu qua bài học ngày hôm này các em nhé!</a:t>
            </a:r>
            <a:endParaRPr kumimoji="0" lang="en-US" sz="2800" b="0" i="0" u="none" strike="noStrike" kern="1200" cap="none" spc="0" normalizeH="0" baseline="0" noProof="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3827024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6" dur="1000" fill="hold"/>
                                        <p:tgtEl>
                                          <p:spTgt spid="16"/>
                                        </p:tgtEl>
                                        <p:attrNameLst>
                                          <p:attrName>ppt_x</p:attrName>
                                          <p:attrName>ppt_y</p:attrName>
                                        </p:attrNameLst>
                                      </p:cBhvr>
                                      <p:rCtr x="182" y="-1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6CBCF8-2CE8-481A-95D2-4D44E0012647}"/>
              </a:ext>
            </a:extLst>
          </p:cNvPr>
          <p:cNvGrpSpPr/>
          <p:nvPr/>
        </p:nvGrpSpPr>
        <p:grpSpPr>
          <a:xfrm>
            <a:off x="-454593" y="-313135"/>
            <a:ext cx="9613107" cy="5769769"/>
            <a:chOff x="-338137" y="-249556"/>
            <a:chExt cx="9613107" cy="5769769"/>
          </a:xfrm>
        </p:grpSpPr>
        <p:grpSp>
          <p:nvGrpSpPr>
            <p:cNvPr id="63" name="组合 62"/>
            <p:cNvGrpSpPr/>
            <p:nvPr/>
          </p:nvGrpSpPr>
          <p:grpSpPr>
            <a:xfrm>
              <a:off x="-953" y="-36195"/>
              <a:ext cx="9153525" cy="5306378"/>
              <a:chOff x="-2" y="-76"/>
              <a:chExt cx="19220" cy="11142"/>
            </a:xfrm>
          </p:grpSpPr>
          <p:grpSp>
            <p:nvGrpSpPr>
              <p:cNvPr id="48" name="组合 47"/>
              <p:cNvGrpSpPr/>
              <p:nvPr/>
            </p:nvGrpSpPr>
            <p:grpSpPr>
              <a:xfrm rot="5400000">
                <a:off x="4736" y="-3915"/>
                <a:ext cx="9744" cy="19220"/>
                <a:chOff x="4789" y="266"/>
                <a:chExt cx="9744" cy="11143"/>
              </a:xfrm>
            </p:grpSpPr>
            <p:cxnSp>
              <p:nvCxnSpPr>
                <p:cNvPr id="52" name="直接连接符 51"/>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499" y="-76"/>
                <a:ext cx="18096" cy="11142"/>
                <a:chOff x="613" y="266"/>
                <a:chExt cx="18096" cy="11142"/>
              </a:xfrm>
            </p:grpSpPr>
            <p:cxnSp>
              <p:nvCxnSpPr>
                <p:cNvPr id="24" name="直接连接符 23"/>
                <p:cNvCxnSpPr/>
                <p:nvPr/>
              </p:nvCxnSpPr>
              <p:spPr>
                <a:xfrm>
                  <a:off x="61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200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39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592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731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870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75" name="图片 75" descr="书本">
              <a:extLst>
                <a:ext uri="{FF2B5EF4-FFF2-40B4-BE49-F238E27FC236}">
                  <a16:creationId xmlns:a16="http://schemas.microsoft.com/office/drawing/2014/main" id="{59EB840F-82D0-4762-AFA4-6B60A5194851}"/>
                </a:ext>
              </a:extLst>
            </p:cNvPr>
            <p:cNvPicPr>
              <a:picLocks noChangeAspect="1"/>
            </p:cNvPicPr>
            <p:nvPr/>
          </p:nvPicPr>
          <p:blipFill>
            <a:blip r:embed="rId5"/>
            <a:stretch>
              <a:fillRect/>
            </a:stretch>
          </p:blipFill>
          <p:spPr>
            <a:xfrm>
              <a:off x="7724299" y="3870007"/>
              <a:ext cx="1454944" cy="1454944"/>
            </a:xfrm>
            <a:prstGeom prst="rect">
              <a:avLst/>
            </a:prstGeom>
          </p:spPr>
        </p:pic>
        <p:grpSp>
          <p:nvGrpSpPr>
            <p:cNvPr id="8" name="组合 7"/>
            <p:cNvGrpSpPr/>
            <p:nvPr/>
          </p:nvGrpSpPr>
          <p:grpSpPr>
            <a:xfrm>
              <a:off x="-338137" y="-249556"/>
              <a:ext cx="9613107" cy="5769769"/>
              <a:chOff x="-710" y="-524"/>
              <a:chExt cx="20185" cy="12115"/>
            </a:xfrm>
          </p:grpSpPr>
          <p:grpSp>
            <p:nvGrpSpPr>
              <p:cNvPr id="42" name="组合 41"/>
              <p:cNvGrpSpPr/>
              <p:nvPr/>
            </p:nvGrpSpPr>
            <p:grpSpPr>
              <a:xfrm>
                <a:off x="-710" y="-524"/>
                <a:ext cx="20185" cy="12115"/>
                <a:chOff x="-710" y="-524"/>
                <a:chExt cx="20185" cy="12115"/>
              </a:xfrm>
            </p:grpSpPr>
            <p:pic>
              <p:nvPicPr>
                <p:cNvPr id="13" name="图片 12" descr="笔"/>
                <p:cNvPicPr>
                  <a:picLocks noChangeAspect="1"/>
                </p:cNvPicPr>
                <p:nvPr>
                  <p:custDataLst>
                    <p:tags r:id="rId1"/>
                  </p:custDataLst>
                </p:nvPr>
              </p:nvPicPr>
              <p:blipFill>
                <a:blip r:embed="rId6"/>
                <a:stretch>
                  <a:fillRect/>
                </a:stretch>
              </p:blipFill>
              <p:spPr>
                <a:xfrm>
                  <a:off x="15566" y="-485"/>
                  <a:ext cx="3909" cy="3909"/>
                </a:xfrm>
                <a:prstGeom prst="rect">
                  <a:avLst/>
                </a:prstGeom>
              </p:spPr>
            </p:pic>
            <p:pic>
              <p:nvPicPr>
                <p:cNvPr id="76" name="图片 75" descr="书本"/>
                <p:cNvPicPr>
                  <a:picLocks noChangeAspect="1"/>
                </p:cNvPicPr>
                <p:nvPr/>
              </p:nvPicPr>
              <p:blipFill>
                <a:blip r:embed="rId5"/>
                <a:stretch>
                  <a:fillRect/>
                </a:stretch>
              </p:blipFill>
              <p:spPr>
                <a:xfrm>
                  <a:off x="-655" y="-524"/>
                  <a:ext cx="3055" cy="3055"/>
                </a:xfrm>
                <a:prstGeom prst="rect">
                  <a:avLst/>
                </a:prstGeom>
              </p:spPr>
            </p:pic>
            <p:pic>
              <p:nvPicPr>
                <p:cNvPr id="40" name="图片 39" descr="纸张"/>
                <p:cNvPicPr>
                  <a:picLocks noChangeAspect="1"/>
                </p:cNvPicPr>
                <p:nvPr/>
              </p:nvPicPr>
              <p:blipFill>
                <a:blip r:embed="rId7"/>
                <a:stretch>
                  <a:fillRect/>
                </a:stretch>
              </p:blipFill>
              <p:spPr>
                <a:xfrm>
                  <a:off x="9355" y="7395"/>
                  <a:ext cx="3672" cy="3672"/>
                </a:xfrm>
                <a:prstGeom prst="rect">
                  <a:avLst/>
                </a:prstGeom>
              </p:spPr>
            </p:pic>
            <p:pic>
              <p:nvPicPr>
                <p:cNvPr id="78" name="图片 12" descr="笔">
                  <a:extLst>
                    <a:ext uri="{FF2B5EF4-FFF2-40B4-BE49-F238E27FC236}">
                      <a16:creationId xmlns:a16="http://schemas.microsoft.com/office/drawing/2014/main" id="{A0AD79FE-BE13-4779-A6CD-C3ACBAA22760}"/>
                    </a:ext>
                  </a:extLst>
                </p:cNvPr>
                <p:cNvPicPr>
                  <a:picLocks noChangeAspect="1"/>
                </p:cNvPicPr>
                <p:nvPr>
                  <p:custDataLst>
                    <p:tags r:id="rId2"/>
                  </p:custDataLst>
                </p:nvPr>
              </p:nvPicPr>
              <p:blipFill>
                <a:blip r:embed="rId6"/>
                <a:stretch>
                  <a:fillRect/>
                </a:stretch>
              </p:blipFill>
              <p:spPr>
                <a:xfrm rot="10595716">
                  <a:off x="-710" y="7682"/>
                  <a:ext cx="3909" cy="3909"/>
                </a:xfrm>
                <a:prstGeom prst="rect">
                  <a:avLst/>
                </a:prstGeom>
              </p:spPr>
            </p:pic>
          </p:grpSp>
          <p:sp>
            <p:nvSpPr>
              <p:cNvPr id="6" name="圆角矩形 5"/>
              <p:cNvSpPr/>
              <p:nvPr/>
            </p:nvSpPr>
            <p:spPr>
              <a:xfrm flipH="1">
                <a:off x="907" y="803"/>
                <a:ext cx="17632" cy="9441"/>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字魂105号-简雅黑"/>
                  <a:cs typeface="+mn-cs"/>
                </a:endParaRPr>
              </a:p>
            </p:txBody>
          </p:sp>
        </p:grpSp>
      </p:grpSp>
      <p:pic>
        <p:nvPicPr>
          <p:cNvPr id="84" name="Picture 83">
            <a:extLst>
              <a:ext uri="{FF2B5EF4-FFF2-40B4-BE49-F238E27FC236}">
                <a16:creationId xmlns:a16="http://schemas.microsoft.com/office/drawing/2014/main" id="{4262AE0A-E2F7-4BAE-8492-46A291C0580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6404" b="91754" l="10000" r="90000">
                        <a14:foregroundMark x1="36000" y1="6491" x2="56333" y2="7632"/>
                        <a14:foregroundMark x1="51778" y1="63509" x2="53222" y2="70000"/>
                        <a14:foregroundMark x1="48556" y1="52807" x2="49556" y2="60702"/>
                        <a14:foregroundMark x1="46778" y1="56754" x2="48889" y2="64912"/>
                        <a14:foregroundMark x1="43111" y1="55351" x2="45333" y2="62632"/>
                        <a14:foregroundMark x1="51000" y1="53596" x2="52778" y2="57544"/>
                        <a14:foregroundMark x1="52444" y1="57544" x2="52111" y2="59298"/>
                        <a14:foregroundMark x1="39556" y1="90877" x2="39556" y2="90877"/>
                        <a14:foregroundMark x1="57111" y1="91754" x2="57111" y2="91754"/>
                      </a14:backgroundRemoval>
                    </a14:imgEffect>
                  </a14:imgLayer>
                </a14:imgProps>
              </a:ext>
              <a:ext uri="{28A0092B-C50C-407E-A947-70E740481C1C}">
                <a14:useLocalDpi xmlns:a14="http://schemas.microsoft.com/office/drawing/2010/main" val="0"/>
              </a:ext>
            </a:extLst>
          </a:blip>
          <a:stretch>
            <a:fillRect/>
          </a:stretch>
        </p:blipFill>
        <p:spPr>
          <a:xfrm>
            <a:off x="-378273" y="2081564"/>
            <a:ext cx="2378151" cy="3012325"/>
          </a:xfrm>
          <a:prstGeom prst="rect">
            <a:avLst/>
          </a:prstGeom>
        </p:spPr>
      </p:pic>
      <p:sp>
        <p:nvSpPr>
          <p:cNvPr id="3" name="Speech Bubble: Rectangle with Corners Rounded 2">
            <a:extLst>
              <a:ext uri="{FF2B5EF4-FFF2-40B4-BE49-F238E27FC236}">
                <a16:creationId xmlns:a16="http://schemas.microsoft.com/office/drawing/2014/main" id="{AFD00649-D57B-4CEA-ADBD-D5DBF66C2FB6}"/>
              </a:ext>
            </a:extLst>
          </p:cNvPr>
          <p:cNvSpPr/>
          <p:nvPr/>
        </p:nvSpPr>
        <p:spPr>
          <a:xfrm>
            <a:off x="734046" y="474038"/>
            <a:ext cx="2415776" cy="477274"/>
          </a:xfrm>
          <a:prstGeom prst="wedgeRoundRectCallout">
            <a:avLst>
              <a:gd name="adj1" fmla="val -26840"/>
              <a:gd name="adj2" fmla="val 41583"/>
              <a:gd name="adj3" fmla="val 16667"/>
            </a:avLst>
          </a:prstGeom>
          <a:solidFill>
            <a:srgbClr val="CCF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rPr>
              <a:t>Tìm số bị chia</a:t>
            </a:r>
          </a:p>
        </p:txBody>
      </p:sp>
      <p:pic>
        <p:nvPicPr>
          <p:cNvPr id="5" name="Picture 4">
            <a:extLst>
              <a:ext uri="{FF2B5EF4-FFF2-40B4-BE49-F238E27FC236}">
                <a16:creationId xmlns:a16="http://schemas.microsoft.com/office/drawing/2014/main" id="{8253D10B-7078-42A2-AD3B-84FD205FBB3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23977" y="3085024"/>
            <a:ext cx="4791091" cy="1765324"/>
          </a:xfrm>
          <a:prstGeom prst="rect">
            <a:avLst/>
          </a:prstGeom>
        </p:spPr>
      </p:pic>
      <p:pic>
        <p:nvPicPr>
          <p:cNvPr id="9" name="Picture 8">
            <a:extLst>
              <a:ext uri="{FF2B5EF4-FFF2-40B4-BE49-F238E27FC236}">
                <a16:creationId xmlns:a16="http://schemas.microsoft.com/office/drawing/2014/main" id="{F5F98CF4-8838-4A94-9C4D-B8CEFE7886D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70111" y="1165148"/>
            <a:ext cx="3930176" cy="662147"/>
          </a:xfrm>
          <a:prstGeom prst="rect">
            <a:avLst/>
          </a:prstGeom>
        </p:spPr>
      </p:pic>
      <p:pic>
        <p:nvPicPr>
          <p:cNvPr id="11" name="Picture 10">
            <a:extLst>
              <a:ext uri="{FF2B5EF4-FFF2-40B4-BE49-F238E27FC236}">
                <a16:creationId xmlns:a16="http://schemas.microsoft.com/office/drawing/2014/main" id="{62795913-0238-4716-B306-ABF272BE66E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74365" y="1871078"/>
            <a:ext cx="1238692" cy="905476"/>
          </a:xfrm>
          <a:prstGeom prst="rect">
            <a:avLst/>
          </a:prstGeom>
        </p:spPr>
      </p:pic>
      <p:pic>
        <p:nvPicPr>
          <p:cNvPr id="14" name="Picture 13">
            <a:extLst>
              <a:ext uri="{FF2B5EF4-FFF2-40B4-BE49-F238E27FC236}">
                <a16:creationId xmlns:a16="http://schemas.microsoft.com/office/drawing/2014/main" id="{4E12D36D-1C53-4A1C-AF82-127ACC240D2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41159"/>
          <a:stretch/>
        </p:blipFill>
        <p:spPr>
          <a:xfrm>
            <a:off x="2384489" y="1865733"/>
            <a:ext cx="1786171" cy="905476"/>
          </a:xfrm>
          <a:prstGeom prst="rect">
            <a:avLst/>
          </a:prstGeom>
        </p:spPr>
      </p:pic>
      <p:pic>
        <p:nvPicPr>
          <p:cNvPr id="16" name="Picture 15">
            <a:extLst>
              <a:ext uri="{FF2B5EF4-FFF2-40B4-BE49-F238E27FC236}">
                <a16:creationId xmlns:a16="http://schemas.microsoft.com/office/drawing/2014/main" id="{9DA8A146-4032-40D1-9AA7-918711A3E70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25281" y="434049"/>
            <a:ext cx="1808796" cy="494139"/>
          </a:xfrm>
          <a:prstGeom prst="rect">
            <a:avLst/>
          </a:prstGeom>
        </p:spPr>
      </p:pic>
      <p:pic>
        <p:nvPicPr>
          <p:cNvPr id="60" name="Picture 59">
            <a:extLst>
              <a:ext uri="{FF2B5EF4-FFF2-40B4-BE49-F238E27FC236}">
                <a16:creationId xmlns:a16="http://schemas.microsoft.com/office/drawing/2014/main" id="{489DCD88-01B9-474F-942B-3FC4E9EF163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7070"/>
          <a:stretch/>
        </p:blipFill>
        <p:spPr>
          <a:xfrm>
            <a:off x="4138237" y="1873858"/>
            <a:ext cx="1303186" cy="905476"/>
          </a:xfrm>
          <a:prstGeom prst="rect">
            <a:avLst/>
          </a:prstGeom>
        </p:spPr>
      </p:pic>
      <p:sp>
        <p:nvSpPr>
          <p:cNvPr id="17" name="Rectangle 16">
            <a:extLst>
              <a:ext uri="{FF2B5EF4-FFF2-40B4-BE49-F238E27FC236}">
                <a16:creationId xmlns:a16="http://schemas.microsoft.com/office/drawing/2014/main" id="{AEF88C3E-B6E4-472C-9AEC-D0A00335093C}"/>
              </a:ext>
            </a:extLst>
          </p:cNvPr>
          <p:cNvSpPr/>
          <p:nvPr/>
        </p:nvSpPr>
        <p:spPr>
          <a:xfrm>
            <a:off x="2841825" y="1151960"/>
            <a:ext cx="696771" cy="6629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12</a:t>
            </a:r>
          </a:p>
        </p:txBody>
      </p:sp>
    </p:spTree>
    <p:extLst>
      <p:ext uri="{BB962C8B-B14F-4D97-AF65-F5344CB8AC3E}">
        <p14:creationId xmlns:p14="http://schemas.microsoft.com/office/powerpoint/2010/main" val="71654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1000"/>
                                        <p:tgtEl>
                                          <p:spTgt spid="60"/>
                                        </p:tgtEl>
                                      </p:cBhvr>
                                    </p:animEffect>
                                    <p:anim calcmode="lin" valueType="num">
                                      <p:cBhvr>
                                        <p:cTn id="26" dur="1000" fill="hold"/>
                                        <p:tgtEl>
                                          <p:spTgt spid="60"/>
                                        </p:tgtEl>
                                        <p:attrNameLst>
                                          <p:attrName>ppt_x</p:attrName>
                                        </p:attrNameLst>
                                      </p:cBhvr>
                                      <p:tavLst>
                                        <p:tav tm="0">
                                          <p:val>
                                            <p:strVal val="#ppt_x"/>
                                          </p:val>
                                        </p:tav>
                                        <p:tav tm="100000">
                                          <p:val>
                                            <p:strVal val="#ppt_x"/>
                                          </p:val>
                                        </p:tav>
                                      </p:tavLst>
                                    </p:anim>
                                    <p:anim calcmode="lin" valueType="num">
                                      <p:cBhvr>
                                        <p:cTn id="2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randombar(horizont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6CBCF8-2CE8-481A-95D2-4D44E0012647}"/>
              </a:ext>
            </a:extLst>
          </p:cNvPr>
          <p:cNvGrpSpPr/>
          <p:nvPr/>
        </p:nvGrpSpPr>
        <p:grpSpPr>
          <a:xfrm>
            <a:off x="-454593" y="-313135"/>
            <a:ext cx="9613107" cy="5769769"/>
            <a:chOff x="-338137" y="-249556"/>
            <a:chExt cx="9613107" cy="5769769"/>
          </a:xfrm>
        </p:grpSpPr>
        <p:grpSp>
          <p:nvGrpSpPr>
            <p:cNvPr id="63" name="组合 62"/>
            <p:cNvGrpSpPr/>
            <p:nvPr/>
          </p:nvGrpSpPr>
          <p:grpSpPr>
            <a:xfrm>
              <a:off x="-953" y="-36195"/>
              <a:ext cx="9153525" cy="5306378"/>
              <a:chOff x="-2" y="-76"/>
              <a:chExt cx="19220" cy="11142"/>
            </a:xfrm>
          </p:grpSpPr>
          <p:grpSp>
            <p:nvGrpSpPr>
              <p:cNvPr id="48" name="组合 47"/>
              <p:cNvGrpSpPr/>
              <p:nvPr/>
            </p:nvGrpSpPr>
            <p:grpSpPr>
              <a:xfrm rot="5400000">
                <a:off x="4736" y="-3915"/>
                <a:ext cx="9744" cy="19220"/>
                <a:chOff x="4789" y="266"/>
                <a:chExt cx="9744" cy="11143"/>
              </a:xfrm>
            </p:grpSpPr>
            <p:cxnSp>
              <p:nvCxnSpPr>
                <p:cNvPr id="52" name="直接连接符 51"/>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499" y="-76"/>
                <a:ext cx="18096" cy="11142"/>
                <a:chOff x="613" y="266"/>
                <a:chExt cx="18096" cy="11142"/>
              </a:xfrm>
            </p:grpSpPr>
            <p:cxnSp>
              <p:nvCxnSpPr>
                <p:cNvPr id="24" name="直接连接符 23"/>
                <p:cNvCxnSpPr/>
                <p:nvPr/>
              </p:nvCxnSpPr>
              <p:spPr>
                <a:xfrm>
                  <a:off x="61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200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39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592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731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870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75" name="图片 75" descr="书本">
              <a:extLst>
                <a:ext uri="{FF2B5EF4-FFF2-40B4-BE49-F238E27FC236}">
                  <a16:creationId xmlns:a16="http://schemas.microsoft.com/office/drawing/2014/main" id="{59EB840F-82D0-4762-AFA4-6B60A5194851}"/>
                </a:ext>
              </a:extLst>
            </p:cNvPr>
            <p:cNvPicPr>
              <a:picLocks noChangeAspect="1"/>
            </p:cNvPicPr>
            <p:nvPr/>
          </p:nvPicPr>
          <p:blipFill>
            <a:blip r:embed="rId5"/>
            <a:stretch>
              <a:fillRect/>
            </a:stretch>
          </p:blipFill>
          <p:spPr>
            <a:xfrm>
              <a:off x="7724299" y="3870007"/>
              <a:ext cx="1454944" cy="1454944"/>
            </a:xfrm>
            <a:prstGeom prst="rect">
              <a:avLst/>
            </a:prstGeom>
          </p:spPr>
        </p:pic>
        <p:grpSp>
          <p:nvGrpSpPr>
            <p:cNvPr id="8" name="组合 7"/>
            <p:cNvGrpSpPr/>
            <p:nvPr/>
          </p:nvGrpSpPr>
          <p:grpSpPr>
            <a:xfrm>
              <a:off x="-338137" y="-249556"/>
              <a:ext cx="9613107" cy="5769769"/>
              <a:chOff x="-710" y="-524"/>
              <a:chExt cx="20185" cy="12115"/>
            </a:xfrm>
          </p:grpSpPr>
          <p:grpSp>
            <p:nvGrpSpPr>
              <p:cNvPr id="42" name="组合 41"/>
              <p:cNvGrpSpPr/>
              <p:nvPr/>
            </p:nvGrpSpPr>
            <p:grpSpPr>
              <a:xfrm>
                <a:off x="-710" y="-524"/>
                <a:ext cx="20185" cy="12115"/>
                <a:chOff x="-710" y="-524"/>
                <a:chExt cx="20185" cy="12115"/>
              </a:xfrm>
            </p:grpSpPr>
            <p:pic>
              <p:nvPicPr>
                <p:cNvPr id="13" name="图片 12" descr="笔"/>
                <p:cNvPicPr>
                  <a:picLocks noChangeAspect="1"/>
                </p:cNvPicPr>
                <p:nvPr>
                  <p:custDataLst>
                    <p:tags r:id="rId1"/>
                  </p:custDataLst>
                </p:nvPr>
              </p:nvPicPr>
              <p:blipFill>
                <a:blip r:embed="rId6"/>
                <a:stretch>
                  <a:fillRect/>
                </a:stretch>
              </p:blipFill>
              <p:spPr>
                <a:xfrm>
                  <a:off x="15566" y="-485"/>
                  <a:ext cx="3909" cy="3909"/>
                </a:xfrm>
                <a:prstGeom prst="rect">
                  <a:avLst/>
                </a:prstGeom>
              </p:spPr>
            </p:pic>
            <p:pic>
              <p:nvPicPr>
                <p:cNvPr id="76" name="图片 75" descr="书本"/>
                <p:cNvPicPr>
                  <a:picLocks noChangeAspect="1"/>
                </p:cNvPicPr>
                <p:nvPr/>
              </p:nvPicPr>
              <p:blipFill>
                <a:blip r:embed="rId5"/>
                <a:stretch>
                  <a:fillRect/>
                </a:stretch>
              </p:blipFill>
              <p:spPr>
                <a:xfrm>
                  <a:off x="-655" y="-524"/>
                  <a:ext cx="3055" cy="3055"/>
                </a:xfrm>
                <a:prstGeom prst="rect">
                  <a:avLst/>
                </a:prstGeom>
              </p:spPr>
            </p:pic>
            <p:pic>
              <p:nvPicPr>
                <p:cNvPr id="40" name="图片 39" descr="纸张"/>
                <p:cNvPicPr>
                  <a:picLocks noChangeAspect="1"/>
                </p:cNvPicPr>
                <p:nvPr/>
              </p:nvPicPr>
              <p:blipFill>
                <a:blip r:embed="rId7"/>
                <a:stretch>
                  <a:fillRect/>
                </a:stretch>
              </p:blipFill>
              <p:spPr>
                <a:xfrm>
                  <a:off x="9355" y="7395"/>
                  <a:ext cx="3672" cy="3672"/>
                </a:xfrm>
                <a:prstGeom prst="rect">
                  <a:avLst/>
                </a:prstGeom>
              </p:spPr>
            </p:pic>
            <p:pic>
              <p:nvPicPr>
                <p:cNvPr id="78" name="图片 12" descr="笔">
                  <a:extLst>
                    <a:ext uri="{FF2B5EF4-FFF2-40B4-BE49-F238E27FC236}">
                      <a16:creationId xmlns:a16="http://schemas.microsoft.com/office/drawing/2014/main" id="{A0AD79FE-BE13-4779-A6CD-C3ACBAA22760}"/>
                    </a:ext>
                  </a:extLst>
                </p:cNvPr>
                <p:cNvPicPr>
                  <a:picLocks noChangeAspect="1"/>
                </p:cNvPicPr>
                <p:nvPr>
                  <p:custDataLst>
                    <p:tags r:id="rId2"/>
                  </p:custDataLst>
                </p:nvPr>
              </p:nvPicPr>
              <p:blipFill>
                <a:blip r:embed="rId6"/>
                <a:stretch>
                  <a:fillRect/>
                </a:stretch>
              </p:blipFill>
              <p:spPr>
                <a:xfrm rot="10595716">
                  <a:off x="-710" y="7682"/>
                  <a:ext cx="3909" cy="3909"/>
                </a:xfrm>
                <a:prstGeom prst="rect">
                  <a:avLst/>
                </a:prstGeom>
              </p:spPr>
            </p:pic>
          </p:grpSp>
          <p:sp>
            <p:nvSpPr>
              <p:cNvPr id="6" name="圆角矩形 5"/>
              <p:cNvSpPr/>
              <p:nvPr/>
            </p:nvSpPr>
            <p:spPr>
              <a:xfrm flipH="1">
                <a:off x="907" y="803"/>
                <a:ext cx="17632" cy="9441"/>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字魂105号-简雅黑"/>
                  <a:cs typeface="+mn-cs"/>
                </a:endParaRPr>
              </a:p>
            </p:txBody>
          </p:sp>
        </p:grpSp>
      </p:grpSp>
      <p:pic>
        <p:nvPicPr>
          <p:cNvPr id="84" name="Picture 83">
            <a:extLst>
              <a:ext uri="{FF2B5EF4-FFF2-40B4-BE49-F238E27FC236}">
                <a16:creationId xmlns:a16="http://schemas.microsoft.com/office/drawing/2014/main" id="{4262AE0A-E2F7-4BAE-8492-46A291C0580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6404" b="91754" l="10000" r="90000">
                        <a14:foregroundMark x1="36000" y1="6491" x2="56333" y2="7632"/>
                        <a14:foregroundMark x1="51778" y1="63509" x2="53222" y2="70000"/>
                        <a14:foregroundMark x1="48556" y1="52807" x2="49556" y2="60702"/>
                        <a14:foregroundMark x1="46778" y1="56754" x2="48889" y2="64912"/>
                        <a14:foregroundMark x1="43111" y1="55351" x2="45333" y2="62632"/>
                        <a14:foregroundMark x1="51000" y1="53596" x2="52778" y2="57544"/>
                        <a14:foregroundMark x1="52444" y1="57544" x2="52111" y2="59298"/>
                        <a14:foregroundMark x1="39556" y1="90877" x2="39556" y2="90877"/>
                        <a14:foregroundMark x1="57111" y1="91754" x2="57111" y2="91754"/>
                      </a14:backgroundRemoval>
                    </a14:imgEffect>
                  </a14:imgLayer>
                </a14:imgProps>
              </a:ext>
              <a:ext uri="{28A0092B-C50C-407E-A947-70E740481C1C}">
                <a14:useLocalDpi xmlns:a14="http://schemas.microsoft.com/office/drawing/2010/main" val="0"/>
              </a:ext>
            </a:extLst>
          </a:blip>
          <a:stretch>
            <a:fillRect/>
          </a:stretch>
        </p:blipFill>
        <p:spPr>
          <a:xfrm>
            <a:off x="-378273" y="2081564"/>
            <a:ext cx="2378151" cy="3012325"/>
          </a:xfrm>
          <a:prstGeom prst="rect">
            <a:avLst/>
          </a:prstGeom>
        </p:spPr>
      </p:pic>
      <p:sp>
        <p:nvSpPr>
          <p:cNvPr id="3" name="Speech Bubble: Rectangle with Corners Rounded 2">
            <a:extLst>
              <a:ext uri="{FF2B5EF4-FFF2-40B4-BE49-F238E27FC236}">
                <a16:creationId xmlns:a16="http://schemas.microsoft.com/office/drawing/2014/main" id="{AFD00649-D57B-4CEA-ADBD-D5DBF66C2FB6}"/>
              </a:ext>
            </a:extLst>
          </p:cNvPr>
          <p:cNvSpPr/>
          <p:nvPr/>
        </p:nvSpPr>
        <p:spPr>
          <a:xfrm>
            <a:off x="734046" y="474038"/>
            <a:ext cx="1936203" cy="477274"/>
          </a:xfrm>
          <a:prstGeom prst="wedgeRoundRectCallout">
            <a:avLst>
              <a:gd name="adj1" fmla="val -26840"/>
              <a:gd name="adj2" fmla="val 41583"/>
              <a:gd name="adj3" fmla="val 16667"/>
            </a:avLst>
          </a:prstGeom>
          <a:solidFill>
            <a:srgbClr val="CCF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字魂105号-简雅黑"/>
                <a:cs typeface="+mn-cs"/>
              </a:rPr>
              <a:t>Tìm số chia</a:t>
            </a:r>
          </a:p>
        </p:txBody>
      </p:sp>
      <p:pic>
        <p:nvPicPr>
          <p:cNvPr id="7" name="Picture 6">
            <a:extLst>
              <a:ext uri="{FF2B5EF4-FFF2-40B4-BE49-F238E27FC236}">
                <a16:creationId xmlns:a16="http://schemas.microsoft.com/office/drawing/2014/main" id="{5C9A01CE-4EAA-4D8A-80EF-C9F1F00A8FE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88674" y="2770168"/>
            <a:ext cx="5264156" cy="1975293"/>
          </a:xfrm>
          <a:prstGeom prst="rect">
            <a:avLst/>
          </a:prstGeom>
        </p:spPr>
      </p:pic>
      <p:pic>
        <p:nvPicPr>
          <p:cNvPr id="12" name="Picture 11">
            <a:extLst>
              <a:ext uri="{FF2B5EF4-FFF2-40B4-BE49-F238E27FC236}">
                <a16:creationId xmlns:a16="http://schemas.microsoft.com/office/drawing/2014/main" id="{61470E2D-C9B3-4A1A-A996-D14E67E0DB7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22783" y="951312"/>
            <a:ext cx="4235122" cy="727059"/>
          </a:xfrm>
          <a:prstGeom prst="rect">
            <a:avLst/>
          </a:prstGeom>
        </p:spPr>
      </p:pic>
      <p:pic>
        <p:nvPicPr>
          <p:cNvPr id="18" name="Picture 17">
            <a:extLst>
              <a:ext uri="{FF2B5EF4-FFF2-40B4-BE49-F238E27FC236}">
                <a16:creationId xmlns:a16="http://schemas.microsoft.com/office/drawing/2014/main" id="{62EDC446-DAC2-4888-8EDC-41E83B141FB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02963" y="1913956"/>
            <a:ext cx="2341610" cy="639697"/>
          </a:xfrm>
          <a:prstGeom prst="rect">
            <a:avLst/>
          </a:prstGeom>
        </p:spPr>
      </p:pic>
      <p:sp>
        <p:nvSpPr>
          <p:cNvPr id="19" name="Rectangle 18">
            <a:extLst>
              <a:ext uri="{FF2B5EF4-FFF2-40B4-BE49-F238E27FC236}">
                <a16:creationId xmlns:a16="http://schemas.microsoft.com/office/drawing/2014/main" id="{C43D939C-62E2-49C7-9064-5C7B49AF329F}"/>
              </a:ext>
            </a:extLst>
          </p:cNvPr>
          <p:cNvSpPr/>
          <p:nvPr/>
        </p:nvSpPr>
        <p:spPr>
          <a:xfrm>
            <a:off x="4191000" y="895350"/>
            <a:ext cx="763460" cy="7634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6</a:t>
            </a:r>
          </a:p>
        </p:txBody>
      </p:sp>
    </p:spTree>
    <p:extLst>
      <p:ext uri="{BB962C8B-B14F-4D97-AF65-F5344CB8AC3E}">
        <p14:creationId xmlns:p14="http://schemas.microsoft.com/office/powerpoint/2010/main" val="967889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animEffect transition="in" filter="fade">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862,&quot;width&quot;:4862}"/>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862,&quot;width&quot;:4862}"/>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n2iuxpxb">
      <a:majorFont>
        <a:latin typeface="字魂105号-简雅黑"/>
        <a:ea typeface="字魂105号-简雅黑"/>
        <a:cs typeface=""/>
      </a:majorFont>
      <a:minorFont>
        <a:latin typeface="字魂105号-简雅黑"/>
        <a:ea typeface="字魂105号-简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n2iuxpxb">
      <a:majorFont>
        <a:latin typeface="字魂105号-简雅黑"/>
        <a:ea typeface="字魂105号-简雅黑"/>
        <a:cs typeface=""/>
      </a:majorFont>
      <a:minorFont>
        <a:latin typeface="字魂105号-简雅黑"/>
        <a:ea typeface="字魂105号-简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1884</TotalTime>
  <Words>655</Words>
  <Application>Microsoft Office PowerPoint</Application>
  <PresentationFormat>On-screen Show (16:9)</PresentationFormat>
  <Paragraphs>102</Paragraphs>
  <Slides>28</Slides>
  <Notes>13</Notes>
  <HiddenSlides>0</HiddenSlides>
  <MMClips>4</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28</vt:i4>
      </vt:variant>
    </vt:vector>
  </HeadingPairs>
  <TitlesOfParts>
    <vt:vector size="51" baseType="lpstr">
      <vt:lpstr>#9Slide04 SFU Toledo Bold</vt:lpstr>
      <vt:lpstr>#9Slide05 Brannboll Ny</vt:lpstr>
      <vt:lpstr>Arial</vt:lpstr>
      <vt:lpstr>Calibri</vt:lpstr>
      <vt:lpstr>Calibri Light</vt:lpstr>
      <vt:lpstr>HP001 4 hàng</vt:lpstr>
      <vt:lpstr>iCiel Soup of Justice</vt:lpstr>
      <vt:lpstr>Showcard Gothic</vt:lpstr>
      <vt:lpstr>Times New Roman</vt:lpstr>
      <vt:lpstr>UTM Avo</vt:lpstr>
      <vt:lpstr>UTM Cookies</vt:lpstr>
      <vt:lpstr>UTM Guanine</vt:lpstr>
      <vt:lpstr>Wingdings</vt:lpstr>
      <vt:lpstr>三极准柔宋</vt:lpstr>
      <vt:lpstr>字魂105号-简雅黑</vt:lpstr>
      <vt:lpstr>Office 主题​​</vt:lpstr>
      <vt:lpstr>3_Office 主题​​</vt:lpstr>
      <vt:lpstr>1_Office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DEll</cp:lastModifiedBy>
  <cp:revision>1</cp:revision>
  <dcterms:created xsi:type="dcterms:W3CDTF">2017-09-12T01:40:07Z</dcterms:created>
  <dcterms:modified xsi:type="dcterms:W3CDTF">2023-03-29T07:46:31Z</dcterms:modified>
</cp:coreProperties>
</file>